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24"/>
  </p:notesMasterIdLst>
  <p:sldIdLst>
    <p:sldId id="256" r:id="rId2"/>
    <p:sldId id="302" r:id="rId3"/>
    <p:sldId id="360" r:id="rId4"/>
    <p:sldId id="368" r:id="rId5"/>
    <p:sldId id="347" r:id="rId6"/>
    <p:sldId id="348" r:id="rId7"/>
    <p:sldId id="349" r:id="rId8"/>
    <p:sldId id="350" r:id="rId9"/>
    <p:sldId id="367" r:id="rId10"/>
    <p:sldId id="285" r:id="rId11"/>
    <p:sldId id="351" r:id="rId12"/>
    <p:sldId id="359" r:id="rId13"/>
    <p:sldId id="358" r:id="rId14"/>
    <p:sldId id="357" r:id="rId15"/>
    <p:sldId id="356" r:id="rId16"/>
    <p:sldId id="355" r:id="rId17"/>
    <p:sldId id="362" r:id="rId18"/>
    <p:sldId id="354" r:id="rId19"/>
    <p:sldId id="363" r:id="rId20"/>
    <p:sldId id="269" r:id="rId21"/>
    <p:sldId id="361" r:id="rId22"/>
    <p:sldId id="278" r:id="rId23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25"/>
      <p:bold r:id="rId26"/>
    </p:embeddedFont>
    <p:embeddedFont>
      <p:font typeface="Baskerville Old Face" panose="02020602080505020303" pitchFamily="18" charset="0"/>
      <p:regular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Nunito" panose="00000500000000000000" pitchFamily="2" charset="0"/>
      <p:regular r:id="rId32"/>
      <p:bold r:id="rId33"/>
      <p:italic r:id="rId34"/>
      <p:boldItalic r:id="rId35"/>
    </p:embeddedFont>
    <p:embeddedFont>
      <p:font typeface="Roboto" panose="02000000000000000000" pitchFamily="2" charset="0"/>
      <p:regular r:id="rId36"/>
      <p:bold r:id="rId37"/>
      <p:italic r:id="rId38"/>
      <p:boldItalic r:id="rId39"/>
    </p:embeddedFont>
    <p:embeddedFont>
      <p:font typeface="Tahoma" panose="020B0604030504040204" pitchFamily="34" charset="0"/>
      <p:regular r:id="rId40"/>
      <p:bold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D783842-8F8A-472B-A6D1-50C4D95656BF}">
  <a:tblStyle styleId="{1D783842-8F8A-472B-A6D1-50C4D95656B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1AE5276-7758-4A38-8905-6FA3DC8E0E1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72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98259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0868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33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5688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82225" y="778096"/>
            <a:ext cx="7579546" cy="3864638"/>
          </a:xfrm>
          <a:custGeom>
            <a:avLst/>
            <a:gdLst/>
            <a:ahLst/>
            <a:cxnLst/>
            <a:rect l="l" t="t" r="r" b="b"/>
            <a:pathLst>
              <a:path w="3592202" h="1831582" extrusionOk="0">
                <a:moveTo>
                  <a:pt x="3554475" y="588873"/>
                </a:moveTo>
                <a:cubicBezTo>
                  <a:pt x="3581881" y="-89254"/>
                  <a:pt x="2593478" y="24995"/>
                  <a:pt x="2107652" y="528"/>
                </a:cubicBezTo>
                <a:cubicBezTo>
                  <a:pt x="1659207" y="-4515"/>
                  <a:pt x="1181252" y="27319"/>
                  <a:pt x="750347" y="64701"/>
                </a:cubicBezTo>
                <a:cubicBezTo>
                  <a:pt x="-8045" y="130474"/>
                  <a:pt x="40101" y="825724"/>
                  <a:pt x="6973" y="1349129"/>
                </a:cubicBezTo>
                <a:cubicBezTo>
                  <a:pt x="-5853" y="1475480"/>
                  <a:pt x="-13088" y="1628228"/>
                  <a:pt x="99056" y="1715663"/>
                </a:cubicBezTo>
                <a:cubicBezTo>
                  <a:pt x="135341" y="1744165"/>
                  <a:pt x="181120" y="1758789"/>
                  <a:pt x="226394" y="1766090"/>
                </a:cubicBezTo>
                <a:cubicBezTo>
                  <a:pt x="547610" y="1798407"/>
                  <a:pt x="870976" y="1810947"/>
                  <a:pt x="1193749" y="1821405"/>
                </a:cubicBezTo>
                <a:cubicBezTo>
                  <a:pt x="1869266" y="1838945"/>
                  <a:pt x="2634630" y="1839954"/>
                  <a:pt x="3306903" y="1773939"/>
                </a:cubicBezTo>
                <a:cubicBezTo>
                  <a:pt x="3542965" y="1713230"/>
                  <a:pt x="3574777" y="1531804"/>
                  <a:pt x="3589730" y="1335448"/>
                </a:cubicBezTo>
                <a:cubicBezTo>
                  <a:pt x="3601744" y="1168470"/>
                  <a:pt x="3566731" y="755807"/>
                  <a:pt x="3554475" y="58887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794256" y="560052"/>
            <a:ext cx="7399177" cy="3910731"/>
          </a:xfrm>
          <a:custGeom>
            <a:avLst/>
            <a:gdLst/>
            <a:ahLst/>
            <a:cxnLst/>
            <a:rect l="l" t="t" r="r" b="b"/>
            <a:pathLst>
              <a:path w="3506719" h="1853427" extrusionOk="0">
                <a:moveTo>
                  <a:pt x="3499305" y="1166353"/>
                </a:moveTo>
                <a:cubicBezTo>
                  <a:pt x="3487751" y="941889"/>
                  <a:pt x="3482379" y="741016"/>
                  <a:pt x="3468150" y="516750"/>
                </a:cubicBezTo>
                <a:cubicBezTo>
                  <a:pt x="3459578" y="392635"/>
                  <a:pt x="3434540" y="262425"/>
                  <a:pt x="3343926" y="170342"/>
                </a:cubicBezTo>
                <a:cubicBezTo>
                  <a:pt x="3249760" y="74400"/>
                  <a:pt x="3105299" y="78500"/>
                  <a:pt x="2981184" y="57847"/>
                </a:cubicBezTo>
                <a:cubicBezTo>
                  <a:pt x="2181223" y="-47983"/>
                  <a:pt x="1370738" y="7114"/>
                  <a:pt x="571983" y="97465"/>
                </a:cubicBezTo>
                <a:cubicBezTo>
                  <a:pt x="583142" y="79706"/>
                  <a:pt x="597415" y="64118"/>
                  <a:pt x="614122" y="51423"/>
                </a:cubicBezTo>
                <a:cubicBezTo>
                  <a:pt x="621729" y="45657"/>
                  <a:pt x="614122" y="33314"/>
                  <a:pt x="606317" y="39277"/>
                </a:cubicBezTo>
                <a:cubicBezTo>
                  <a:pt x="584019" y="56115"/>
                  <a:pt x="565669" y="77601"/>
                  <a:pt x="552470" y="102223"/>
                </a:cubicBezTo>
                <a:cubicBezTo>
                  <a:pt x="551023" y="104503"/>
                  <a:pt x="551176" y="107419"/>
                  <a:pt x="552843" y="109545"/>
                </a:cubicBezTo>
                <a:cubicBezTo>
                  <a:pt x="552996" y="111124"/>
                  <a:pt x="553654" y="112615"/>
                  <a:pt x="554728" y="113799"/>
                </a:cubicBezTo>
                <a:cubicBezTo>
                  <a:pt x="574416" y="135921"/>
                  <a:pt x="597985" y="154271"/>
                  <a:pt x="624273" y="167908"/>
                </a:cubicBezTo>
                <a:cubicBezTo>
                  <a:pt x="632429" y="172162"/>
                  <a:pt x="639401" y="158700"/>
                  <a:pt x="631025" y="154315"/>
                </a:cubicBezTo>
                <a:cubicBezTo>
                  <a:pt x="609956" y="143265"/>
                  <a:pt x="590728" y="129014"/>
                  <a:pt x="574021" y="112067"/>
                </a:cubicBezTo>
                <a:cubicBezTo>
                  <a:pt x="1426426" y="15774"/>
                  <a:pt x="2294047" y="-40901"/>
                  <a:pt x="3145004" y="97048"/>
                </a:cubicBezTo>
                <a:cubicBezTo>
                  <a:pt x="3209331" y="107550"/>
                  <a:pt x="3269536" y="123884"/>
                  <a:pt x="3319414" y="167886"/>
                </a:cubicBezTo>
                <a:cubicBezTo>
                  <a:pt x="3474552" y="310265"/>
                  <a:pt x="3450632" y="540604"/>
                  <a:pt x="3463897" y="732531"/>
                </a:cubicBezTo>
                <a:cubicBezTo>
                  <a:pt x="3470474" y="878856"/>
                  <a:pt x="3477052" y="1001085"/>
                  <a:pt x="3483783" y="1147410"/>
                </a:cubicBezTo>
                <a:cubicBezTo>
                  <a:pt x="3501191" y="1385138"/>
                  <a:pt x="3525965" y="1744218"/>
                  <a:pt x="3230532" y="1813916"/>
                </a:cubicBezTo>
                <a:cubicBezTo>
                  <a:pt x="3161470" y="1826939"/>
                  <a:pt x="3088899" y="1823212"/>
                  <a:pt x="3018938" y="1824396"/>
                </a:cubicBezTo>
                <a:cubicBezTo>
                  <a:pt x="2066294" y="1838384"/>
                  <a:pt x="1110998" y="1858664"/>
                  <a:pt x="159779" y="1795412"/>
                </a:cubicBezTo>
                <a:cubicBezTo>
                  <a:pt x="96198" y="1786642"/>
                  <a:pt x="52897" y="1750883"/>
                  <a:pt x="37988" y="1686381"/>
                </a:cubicBezTo>
                <a:cubicBezTo>
                  <a:pt x="23014" y="1627185"/>
                  <a:pt x="28429" y="1563604"/>
                  <a:pt x="29218" y="1503201"/>
                </a:cubicBezTo>
                <a:cubicBezTo>
                  <a:pt x="32288" y="1285666"/>
                  <a:pt x="37769" y="1068196"/>
                  <a:pt x="45640" y="850771"/>
                </a:cubicBezTo>
                <a:cubicBezTo>
                  <a:pt x="67279" y="849039"/>
                  <a:pt x="84052" y="831170"/>
                  <a:pt x="84403" y="809465"/>
                </a:cubicBezTo>
                <a:cubicBezTo>
                  <a:pt x="84775" y="785085"/>
                  <a:pt x="61119" y="766449"/>
                  <a:pt x="37528" y="771382"/>
                </a:cubicBezTo>
                <a:cubicBezTo>
                  <a:pt x="-10202" y="773070"/>
                  <a:pt x="-12460" y="837024"/>
                  <a:pt x="31082" y="849280"/>
                </a:cubicBezTo>
                <a:cubicBezTo>
                  <a:pt x="22860" y="1075914"/>
                  <a:pt x="17248" y="1302614"/>
                  <a:pt x="14222" y="1529401"/>
                </a:cubicBezTo>
                <a:cubicBezTo>
                  <a:pt x="6724" y="1697563"/>
                  <a:pt x="25184" y="1816372"/>
                  <a:pt x="222900" y="1815955"/>
                </a:cubicBezTo>
                <a:cubicBezTo>
                  <a:pt x="1165853" y="1869451"/>
                  <a:pt x="2110823" y="1854630"/>
                  <a:pt x="3054653" y="1838559"/>
                </a:cubicBezTo>
                <a:cubicBezTo>
                  <a:pt x="3124352" y="1837376"/>
                  <a:pt x="3196834" y="1840752"/>
                  <a:pt x="3264427" y="1820822"/>
                </a:cubicBezTo>
                <a:cubicBezTo>
                  <a:pt x="3445173" y="1765222"/>
                  <a:pt x="3508426" y="1558539"/>
                  <a:pt x="3506606" y="1387089"/>
                </a:cubicBezTo>
                <a:cubicBezTo>
                  <a:pt x="3507527" y="1313642"/>
                  <a:pt x="3502637" y="1239910"/>
                  <a:pt x="3499305" y="1166353"/>
                </a:cubicBezTo>
                <a:close/>
                <a:moveTo>
                  <a:pt x="14683" y="811175"/>
                </a:moveTo>
                <a:cubicBezTo>
                  <a:pt x="12863" y="794424"/>
                  <a:pt x="28933" y="781270"/>
                  <a:pt x="44807" y="788066"/>
                </a:cubicBezTo>
                <a:cubicBezTo>
                  <a:pt x="47241" y="789162"/>
                  <a:pt x="50112" y="788768"/>
                  <a:pt x="52152" y="787036"/>
                </a:cubicBezTo>
                <a:cubicBezTo>
                  <a:pt x="78987" y="795301"/>
                  <a:pt x="73002" y="833713"/>
                  <a:pt x="45815" y="836191"/>
                </a:cubicBezTo>
                <a:cubicBezTo>
                  <a:pt x="30424" y="837594"/>
                  <a:pt x="16656" y="826588"/>
                  <a:pt x="14683" y="81124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7460343" y="542436"/>
            <a:ext cx="814257" cy="1022479"/>
          </a:xfrm>
          <a:custGeom>
            <a:avLst/>
            <a:gdLst/>
            <a:ahLst/>
            <a:cxnLst/>
            <a:rect l="l" t="t" r="r" b="b"/>
            <a:pathLst>
              <a:path w="385904" h="484587" extrusionOk="0">
                <a:moveTo>
                  <a:pt x="316148" y="219239"/>
                </a:moveTo>
                <a:cubicBezTo>
                  <a:pt x="261491" y="116194"/>
                  <a:pt x="157744" y="32311"/>
                  <a:pt x="38101" y="26786"/>
                </a:cubicBezTo>
                <a:cubicBezTo>
                  <a:pt x="47463" y="22510"/>
                  <a:pt x="56935" y="18432"/>
                  <a:pt x="66471" y="14530"/>
                </a:cubicBezTo>
                <a:cubicBezTo>
                  <a:pt x="75241" y="10978"/>
                  <a:pt x="71273" y="-3010"/>
                  <a:pt x="62086" y="586"/>
                </a:cubicBezTo>
                <a:cubicBezTo>
                  <a:pt x="42552" y="8566"/>
                  <a:pt x="23390" y="17336"/>
                  <a:pt x="4578" y="26895"/>
                </a:cubicBezTo>
                <a:cubicBezTo>
                  <a:pt x="-2854" y="30645"/>
                  <a:pt x="-508" y="42440"/>
                  <a:pt x="6398" y="41585"/>
                </a:cubicBezTo>
                <a:cubicBezTo>
                  <a:pt x="7473" y="41870"/>
                  <a:pt x="8591" y="41957"/>
                  <a:pt x="9709" y="41826"/>
                </a:cubicBezTo>
                <a:cubicBezTo>
                  <a:pt x="22162" y="48710"/>
                  <a:pt x="33190" y="57875"/>
                  <a:pt x="42267" y="68837"/>
                </a:cubicBezTo>
                <a:cubicBezTo>
                  <a:pt x="48231" y="76094"/>
                  <a:pt x="60618" y="67368"/>
                  <a:pt x="54786" y="60265"/>
                </a:cubicBezTo>
                <a:cubicBezTo>
                  <a:pt x="49217" y="53468"/>
                  <a:pt x="42990" y="47241"/>
                  <a:pt x="36216" y="41650"/>
                </a:cubicBezTo>
                <a:cubicBezTo>
                  <a:pt x="257544" y="58730"/>
                  <a:pt x="357411" y="281133"/>
                  <a:pt x="371135" y="478147"/>
                </a:cubicBezTo>
                <a:cubicBezTo>
                  <a:pt x="372034" y="487859"/>
                  <a:pt x="386723" y="485952"/>
                  <a:pt x="385869" y="476678"/>
                </a:cubicBezTo>
                <a:cubicBezTo>
                  <a:pt x="377756" y="387730"/>
                  <a:pt x="358704" y="298409"/>
                  <a:pt x="316148" y="21923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8121968" y="821005"/>
            <a:ext cx="185720" cy="335821"/>
          </a:xfrm>
          <a:custGeom>
            <a:avLst/>
            <a:gdLst/>
            <a:ahLst/>
            <a:cxnLst/>
            <a:rect l="l" t="t" r="r" b="b"/>
            <a:pathLst>
              <a:path w="88019" h="159157" extrusionOk="0">
                <a:moveTo>
                  <a:pt x="87774" y="149186"/>
                </a:moveTo>
                <a:cubicBezTo>
                  <a:pt x="74290" y="95537"/>
                  <a:pt x="49098" y="45526"/>
                  <a:pt x="14041" y="2730"/>
                </a:cubicBezTo>
                <a:cubicBezTo>
                  <a:pt x="8078" y="-4527"/>
                  <a:pt x="-4309" y="4199"/>
                  <a:pt x="1522" y="11302"/>
                </a:cubicBezTo>
                <a:cubicBezTo>
                  <a:pt x="35835" y="53069"/>
                  <a:pt x="60478" y="101916"/>
                  <a:pt x="73676" y="154338"/>
                </a:cubicBezTo>
                <a:cubicBezTo>
                  <a:pt x="76044" y="163678"/>
                  <a:pt x="90032" y="158065"/>
                  <a:pt x="87774" y="14918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2947917" y="505266"/>
            <a:ext cx="831121" cy="96144"/>
          </a:xfrm>
          <a:custGeom>
            <a:avLst/>
            <a:gdLst/>
            <a:ahLst/>
            <a:cxnLst/>
            <a:rect l="l" t="t" r="r" b="b"/>
            <a:pathLst>
              <a:path w="393896" h="45566" extrusionOk="0">
                <a:moveTo>
                  <a:pt x="386461" y="1"/>
                </a:moveTo>
                <a:cubicBezTo>
                  <a:pt x="259364" y="2172"/>
                  <a:pt x="132531" y="12432"/>
                  <a:pt x="6750" y="30696"/>
                </a:cubicBezTo>
                <a:cubicBezTo>
                  <a:pt x="-2393" y="32011"/>
                  <a:pt x="-2305" y="46876"/>
                  <a:pt x="7364" y="45473"/>
                </a:cubicBezTo>
                <a:cubicBezTo>
                  <a:pt x="133145" y="27210"/>
                  <a:pt x="259978" y="16949"/>
                  <a:pt x="387053" y="14778"/>
                </a:cubicBezTo>
                <a:cubicBezTo>
                  <a:pt x="396349" y="14647"/>
                  <a:pt x="396196" y="-152"/>
                  <a:pt x="3864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3868218" y="487291"/>
            <a:ext cx="278364" cy="43099"/>
          </a:xfrm>
          <a:custGeom>
            <a:avLst/>
            <a:gdLst/>
            <a:ahLst/>
            <a:cxnLst/>
            <a:rect l="l" t="t" r="r" b="b"/>
            <a:pathLst>
              <a:path w="131926" h="20426" extrusionOk="0">
                <a:moveTo>
                  <a:pt x="124504" y="198"/>
                </a:moveTo>
                <a:cubicBezTo>
                  <a:pt x="85193" y="-635"/>
                  <a:pt x="45860" y="1163"/>
                  <a:pt x="6791" y="5570"/>
                </a:cubicBezTo>
                <a:cubicBezTo>
                  <a:pt x="-2417" y="6622"/>
                  <a:pt x="-2308" y="21465"/>
                  <a:pt x="7405" y="20369"/>
                </a:cubicBezTo>
                <a:cubicBezTo>
                  <a:pt x="46474" y="15962"/>
                  <a:pt x="85807" y="14164"/>
                  <a:pt x="125118" y="14997"/>
                </a:cubicBezTo>
                <a:cubicBezTo>
                  <a:pt x="134392" y="15194"/>
                  <a:pt x="134195" y="417"/>
                  <a:pt x="124504" y="19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3549755" y="4514760"/>
            <a:ext cx="880619" cy="47277"/>
          </a:xfrm>
          <a:custGeom>
            <a:avLst/>
            <a:gdLst/>
            <a:ahLst/>
            <a:cxnLst/>
            <a:rect l="l" t="t" r="r" b="b"/>
            <a:pathLst>
              <a:path w="417355" h="22406" extrusionOk="0">
                <a:moveTo>
                  <a:pt x="409929" y="3189"/>
                </a:moveTo>
                <a:lnTo>
                  <a:pt x="209122" y="5951"/>
                </a:lnTo>
                <a:cubicBezTo>
                  <a:pt x="142580" y="6872"/>
                  <a:pt x="74658" y="11476"/>
                  <a:pt x="8775" y="119"/>
                </a:cubicBezTo>
                <a:cubicBezTo>
                  <a:pt x="-302" y="-1459"/>
                  <a:pt x="-3897" y="13142"/>
                  <a:pt x="5618" y="14787"/>
                </a:cubicBezTo>
                <a:cubicBezTo>
                  <a:pt x="71391" y="26122"/>
                  <a:pt x="139029" y="21715"/>
                  <a:pt x="205351" y="20794"/>
                </a:cubicBezTo>
                <a:lnTo>
                  <a:pt x="410521" y="17966"/>
                </a:lnTo>
                <a:cubicBezTo>
                  <a:pt x="419817" y="17747"/>
                  <a:pt x="419641" y="2969"/>
                  <a:pt x="409929" y="318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3925109" y="4621068"/>
            <a:ext cx="285390" cy="35142"/>
          </a:xfrm>
          <a:custGeom>
            <a:avLst/>
            <a:gdLst/>
            <a:ahLst/>
            <a:cxnLst/>
            <a:rect l="l" t="t" r="r" b="b"/>
            <a:pathLst>
              <a:path w="135256" h="16655" extrusionOk="0">
                <a:moveTo>
                  <a:pt x="129610" y="810"/>
                </a:moveTo>
                <a:cubicBezTo>
                  <a:pt x="88677" y="-549"/>
                  <a:pt x="47766" y="-198"/>
                  <a:pt x="6832" y="1863"/>
                </a:cubicBezTo>
                <a:cubicBezTo>
                  <a:pt x="-2442" y="2345"/>
                  <a:pt x="-2310" y="17210"/>
                  <a:pt x="7446" y="16640"/>
                </a:cubicBezTo>
                <a:cubicBezTo>
                  <a:pt x="47130" y="14601"/>
                  <a:pt x="86835" y="14228"/>
                  <a:pt x="126562" y="15478"/>
                </a:cubicBezTo>
                <a:cubicBezTo>
                  <a:pt x="135507" y="15785"/>
                  <a:pt x="139191" y="1117"/>
                  <a:pt x="129610" y="81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867900" y="1731475"/>
            <a:ext cx="5408100" cy="1680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9pPr>
          </a:lstStyle>
          <a:p>
            <a:endParaRPr/>
          </a:p>
        </p:txBody>
      </p:sp>
      <p:sp>
        <p:nvSpPr>
          <p:cNvPr id="19" name="Google Shape;19;p2"/>
          <p:cNvSpPr/>
          <p:nvPr/>
        </p:nvSpPr>
        <p:spPr>
          <a:xfrm rot="-871776">
            <a:off x="594544" y="662599"/>
            <a:ext cx="1234918" cy="1390637"/>
          </a:xfrm>
          <a:custGeom>
            <a:avLst/>
            <a:gdLst/>
            <a:ahLst/>
            <a:cxnLst/>
            <a:rect l="l" t="t" r="r" b="b"/>
            <a:pathLst>
              <a:path w="584559" h="658270" extrusionOk="0">
                <a:moveTo>
                  <a:pt x="400656" y="592594"/>
                </a:moveTo>
                <a:cubicBezTo>
                  <a:pt x="398705" y="592697"/>
                  <a:pt x="396842" y="593473"/>
                  <a:pt x="395395" y="594786"/>
                </a:cubicBezTo>
                <a:cubicBezTo>
                  <a:pt x="372790" y="614869"/>
                  <a:pt x="326968" y="608292"/>
                  <a:pt x="296493" y="605310"/>
                </a:cubicBezTo>
                <a:cubicBezTo>
                  <a:pt x="253302" y="602043"/>
                  <a:pt x="220963" y="596014"/>
                  <a:pt x="191671" y="585731"/>
                </a:cubicBezTo>
                <a:cubicBezTo>
                  <a:pt x="185292" y="583232"/>
                  <a:pt x="178517" y="589173"/>
                  <a:pt x="177552" y="595027"/>
                </a:cubicBezTo>
                <a:cubicBezTo>
                  <a:pt x="176719" y="598472"/>
                  <a:pt x="178846" y="601934"/>
                  <a:pt x="182288" y="602767"/>
                </a:cubicBezTo>
                <a:cubicBezTo>
                  <a:pt x="218069" y="615921"/>
                  <a:pt x="265294" y="622893"/>
                  <a:pt x="316028" y="625524"/>
                </a:cubicBezTo>
                <a:cubicBezTo>
                  <a:pt x="346152" y="628462"/>
                  <a:pt x="384498" y="628528"/>
                  <a:pt x="404515" y="610440"/>
                </a:cubicBezTo>
                <a:cubicBezTo>
                  <a:pt x="412320" y="604038"/>
                  <a:pt x="407585" y="592901"/>
                  <a:pt x="400656" y="592594"/>
                </a:cubicBezTo>
                <a:close/>
                <a:moveTo>
                  <a:pt x="310547" y="639710"/>
                </a:moveTo>
                <a:lnTo>
                  <a:pt x="268429" y="637692"/>
                </a:lnTo>
                <a:cubicBezTo>
                  <a:pt x="263694" y="637495"/>
                  <a:pt x="258191" y="639490"/>
                  <a:pt x="256788" y="645673"/>
                </a:cubicBezTo>
                <a:cubicBezTo>
                  <a:pt x="256042" y="649839"/>
                  <a:pt x="258191" y="655671"/>
                  <a:pt x="263365" y="656241"/>
                </a:cubicBezTo>
                <a:lnTo>
                  <a:pt x="305460" y="658258"/>
                </a:lnTo>
                <a:cubicBezTo>
                  <a:pt x="310218" y="658455"/>
                  <a:pt x="315699" y="656460"/>
                  <a:pt x="317124" y="650277"/>
                </a:cubicBezTo>
                <a:cubicBezTo>
                  <a:pt x="317847" y="646111"/>
                  <a:pt x="315699" y="640258"/>
                  <a:pt x="310547" y="639710"/>
                </a:cubicBezTo>
                <a:close/>
                <a:moveTo>
                  <a:pt x="85075" y="404459"/>
                </a:moveTo>
                <a:cubicBezTo>
                  <a:pt x="50631" y="383609"/>
                  <a:pt x="26799" y="349648"/>
                  <a:pt x="17985" y="308824"/>
                </a:cubicBezTo>
                <a:cubicBezTo>
                  <a:pt x="14894" y="296437"/>
                  <a:pt x="-2448" y="306303"/>
                  <a:pt x="292" y="316257"/>
                </a:cubicBezTo>
                <a:cubicBezTo>
                  <a:pt x="9829" y="360347"/>
                  <a:pt x="37038" y="397925"/>
                  <a:pt x="77028" y="422064"/>
                </a:cubicBezTo>
                <a:cubicBezTo>
                  <a:pt x="82224" y="425572"/>
                  <a:pt x="87991" y="421034"/>
                  <a:pt x="89262" y="415641"/>
                </a:cubicBezTo>
                <a:cubicBezTo>
                  <a:pt x="90643" y="411394"/>
                  <a:pt x="88911" y="406755"/>
                  <a:pt x="85075" y="404459"/>
                </a:cubicBezTo>
                <a:close/>
                <a:moveTo>
                  <a:pt x="329906" y="581522"/>
                </a:moveTo>
                <a:cubicBezTo>
                  <a:pt x="357816" y="581522"/>
                  <a:pt x="380332" y="577751"/>
                  <a:pt x="400656" y="569661"/>
                </a:cubicBezTo>
                <a:cubicBezTo>
                  <a:pt x="405261" y="567896"/>
                  <a:pt x="407870" y="563002"/>
                  <a:pt x="406752" y="558194"/>
                </a:cubicBezTo>
                <a:cubicBezTo>
                  <a:pt x="406357" y="554364"/>
                  <a:pt x="403243" y="551382"/>
                  <a:pt x="399407" y="551134"/>
                </a:cubicBezTo>
                <a:cubicBezTo>
                  <a:pt x="398135" y="551161"/>
                  <a:pt x="396885" y="551428"/>
                  <a:pt x="395701" y="551924"/>
                </a:cubicBezTo>
                <a:cubicBezTo>
                  <a:pt x="365511" y="565078"/>
                  <a:pt x="319887" y="564201"/>
                  <a:pt x="285399" y="560123"/>
                </a:cubicBezTo>
                <a:cubicBezTo>
                  <a:pt x="250079" y="556857"/>
                  <a:pt x="213553" y="549337"/>
                  <a:pt x="177004" y="540545"/>
                </a:cubicBezTo>
                <a:cubicBezTo>
                  <a:pt x="172137" y="540545"/>
                  <a:pt x="169352" y="544930"/>
                  <a:pt x="168826" y="549095"/>
                </a:cubicBezTo>
                <a:cubicBezTo>
                  <a:pt x="167884" y="553862"/>
                  <a:pt x="170887" y="558516"/>
                  <a:pt x="175623" y="559619"/>
                </a:cubicBezTo>
                <a:cubicBezTo>
                  <a:pt x="226663" y="572796"/>
                  <a:pt x="279633" y="581061"/>
                  <a:pt x="329906" y="581522"/>
                </a:cubicBezTo>
                <a:close/>
                <a:moveTo>
                  <a:pt x="216951" y="106307"/>
                </a:moveTo>
                <a:cubicBezTo>
                  <a:pt x="171238" y="119725"/>
                  <a:pt x="136444" y="158926"/>
                  <a:pt x="123991" y="204968"/>
                </a:cubicBezTo>
                <a:cubicBezTo>
                  <a:pt x="122237" y="210887"/>
                  <a:pt x="126183" y="214877"/>
                  <a:pt x="132081" y="214899"/>
                </a:cubicBezTo>
                <a:cubicBezTo>
                  <a:pt x="136860" y="215086"/>
                  <a:pt x="141114" y="211902"/>
                  <a:pt x="142276" y="207270"/>
                </a:cubicBezTo>
                <a:cubicBezTo>
                  <a:pt x="152602" y="168886"/>
                  <a:pt x="181104" y="138014"/>
                  <a:pt x="218551" y="124658"/>
                </a:cubicBezTo>
                <a:cubicBezTo>
                  <a:pt x="228198" y="121216"/>
                  <a:pt x="226334" y="106811"/>
                  <a:pt x="216951" y="106307"/>
                </a:cubicBezTo>
                <a:close/>
                <a:moveTo>
                  <a:pt x="259660" y="91574"/>
                </a:moveTo>
                <a:cubicBezTo>
                  <a:pt x="248325" y="91574"/>
                  <a:pt x="248127" y="110232"/>
                  <a:pt x="260690" y="110297"/>
                </a:cubicBezTo>
                <a:cubicBezTo>
                  <a:pt x="272025" y="110407"/>
                  <a:pt x="272201" y="91640"/>
                  <a:pt x="259660" y="91574"/>
                </a:cubicBezTo>
                <a:close/>
                <a:moveTo>
                  <a:pt x="557483" y="48689"/>
                </a:moveTo>
                <a:cubicBezTo>
                  <a:pt x="551256" y="39700"/>
                  <a:pt x="533760" y="49939"/>
                  <a:pt x="541193" y="59235"/>
                </a:cubicBezTo>
                <a:cubicBezTo>
                  <a:pt x="556321" y="77557"/>
                  <a:pt x="565003" y="100330"/>
                  <a:pt x="565946" y="124066"/>
                </a:cubicBezTo>
                <a:cubicBezTo>
                  <a:pt x="565770" y="128275"/>
                  <a:pt x="569059" y="131825"/>
                  <a:pt x="573268" y="131992"/>
                </a:cubicBezTo>
                <a:cubicBezTo>
                  <a:pt x="573532" y="132003"/>
                  <a:pt x="573817" y="131998"/>
                  <a:pt x="574080" y="131981"/>
                </a:cubicBezTo>
                <a:cubicBezTo>
                  <a:pt x="579561" y="132272"/>
                  <a:pt x="584253" y="128058"/>
                  <a:pt x="584538" y="122569"/>
                </a:cubicBezTo>
                <a:cubicBezTo>
                  <a:pt x="584560" y="122323"/>
                  <a:pt x="584560" y="122075"/>
                  <a:pt x="584560" y="121830"/>
                </a:cubicBezTo>
                <a:cubicBezTo>
                  <a:pt x="583639" y="95169"/>
                  <a:pt x="574146" y="69515"/>
                  <a:pt x="557483" y="48689"/>
                </a:cubicBezTo>
                <a:close/>
                <a:moveTo>
                  <a:pt x="403682" y="258"/>
                </a:moveTo>
                <a:cubicBezTo>
                  <a:pt x="392720" y="-2395"/>
                  <a:pt x="387765" y="16219"/>
                  <a:pt x="399780" y="18960"/>
                </a:cubicBezTo>
                <a:cubicBezTo>
                  <a:pt x="493595" y="37946"/>
                  <a:pt x="532160" y="149148"/>
                  <a:pt x="535120" y="227659"/>
                </a:cubicBezTo>
                <a:cubicBezTo>
                  <a:pt x="535076" y="232018"/>
                  <a:pt x="538562" y="235590"/>
                  <a:pt x="542925" y="235633"/>
                </a:cubicBezTo>
                <a:cubicBezTo>
                  <a:pt x="543122" y="235636"/>
                  <a:pt x="543320" y="235631"/>
                  <a:pt x="543517" y="235618"/>
                </a:cubicBezTo>
                <a:cubicBezTo>
                  <a:pt x="546499" y="235695"/>
                  <a:pt x="549371" y="234555"/>
                  <a:pt x="551497" y="232461"/>
                </a:cubicBezTo>
                <a:cubicBezTo>
                  <a:pt x="553208" y="230630"/>
                  <a:pt x="554062" y="228157"/>
                  <a:pt x="553822" y="225664"/>
                </a:cubicBezTo>
                <a:cubicBezTo>
                  <a:pt x="551629" y="188393"/>
                  <a:pt x="542859" y="133800"/>
                  <a:pt x="514993" y="85610"/>
                </a:cubicBezTo>
                <a:cubicBezTo>
                  <a:pt x="488442" y="39898"/>
                  <a:pt x="451017" y="11220"/>
                  <a:pt x="403682" y="258"/>
                </a:cubicBezTo>
                <a:close/>
                <a:moveTo>
                  <a:pt x="431548" y="75240"/>
                </a:moveTo>
                <a:cubicBezTo>
                  <a:pt x="312936" y="-26709"/>
                  <a:pt x="83934" y="43559"/>
                  <a:pt x="55323" y="204968"/>
                </a:cubicBezTo>
                <a:cubicBezTo>
                  <a:pt x="46553" y="255569"/>
                  <a:pt x="59708" y="304373"/>
                  <a:pt x="92134" y="342369"/>
                </a:cubicBezTo>
                <a:cubicBezTo>
                  <a:pt x="111406" y="364995"/>
                  <a:pt x="133352" y="384398"/>
                  <a:pt x="147757" y="411431"/>
                </a:cubicBezTo>
                <a:cubicBezTo>
                  <a:pt x="162161" y="438464"/>
                  <a:pt x="168498" y="469312"/>
                  <a:pt x="166524" y="502681"/>
                </a:cubicBezTo>
                <a:cubicBezTo>
                  <a:pt x="166480" y="503654"/>
                  <a:pt x="165998" y="504556"/>
                  <a:pt x="165209" y="505137"/>
                </a:cubicBezTo>
                <a:cubicBezTo>
                  <a:pt x="161986" y="507785"/>
                  <a:pt x="160495" y="512012"/>
                  <a:pt x="161350" y="516099"/>
                </a:cubicBezTo>
                <a:cubicBezTo>
                  <a:pt x="161964" y="519442"/>
                  <a:pt x="164573" y="522060"/>
                  <a:pt x="167928" y="522676"/>
                </a:cubicBezTo>
                <a:cubicBezTo>
                  <a:pt x="215043" y="533845"/>
                  <a:pt x="263124" y="540387"/>
                  <a:pt x="311511" y="542211"/>
                </a:cubicBezTo>
                <a:cubicBezTo>
                  <a:pt x="350011" y="543022"/>
                  <a:pt x="388510" y="548218"/>
                  <a:pt x="425651" y="525855"/>
                </a:cubicBezTo>
                <a:cubicBezTo>
                  <a:pt x="429180" y="523911"/>
                  <a:pt x="430847" y="519741"/>
                  <a:pt x="429619" y="515902"/>
                </a:cubicBezTo>
                <a:cubicBezTo>
                  <a:pt x="428610" y="511990"/>
                  <a:pt x="425190" y="509184"/>
                  <a:pt x="421156" y="508973"/>
                </a:cubicBezTo>
                <a:cubicBezTo>
                  <a:pt x="418656" y="508601"/>
                  <a:pt x="416004" y="511626"/>
                  <a:pt x="413526" y="510048"/>
                </a:cubicBezTo>
                <a:cubicBezTo>
                  <a:pt x="412518" y="509440"/>
                  <a:pt x="411926" y="508346"/>
                  <a:pt x="411948" y="507176"/>
                </a:cubicBezTo>
                <a:cubicBezTo>
                  <a:pt x="412452" y="477012"/>
                  <a:pt x="419906" y="447368"/>
                  <a:pt x="433719" y="420552"/>
                </a:cubicBezTo>
                <a:cubicBezTo>
                  <a:pt x="441458" y="405731"/>
                  <a:pt x="451697" y="392642"/>
                  <a:pt x="461607" y="379969"/>
                </a:cubicBezTo>
                <a:cubicBezTo>
                  <a:pt x="467856" y="371989"/>
                  <a:pt x="474323" y="363723"/>
                  <a:pt x="480045" y="355151"/>
                </a:cubicBezTo>
                <a:cubicBezTo>
                  <a:pt x="530231" y="279708"/>
                  <a:pt x="512033" y="136629"/>
                  <a:pt x="431548" y="75240"/>
                </a:cubicBezTo>
                <a:close/>
                <a:moveTo>
                  <a:pt x="334116" y="324171"/>
                </a:moveTo>
                <a:cubicBezTo>
                  <a:pt x="324644" y="390296"/>
                  <a:pt x="323548" y="458108"/>
                  <a:pt x="320961" y="523312"/>
                </a:cubicBezTo>
                <a:cubicBezTo>
                  <a:pt x="320303" y="523941"/>
                  <a:pt x="319404" y="524268"/>
                  <a:pt x="318483" y="524211"/>
                </a:cubicBezTo>
                <a:cubicBezTo>
                  <a:pt x="310788" y="523685"/>
                  <a:pt x="302873" y="523027"/>
                  <a:pt x="295419" y="522567"/>
                </a:cubicBezTo>
                <a:cubicBezTo>
                  <a:pt x="285224" y="521909"/>
                  <a:pt x="274832" y="520988"/>
                  <a:pt x="263694" y="519760"/>
                </a:cubicBezTo>
                <a:cubicBezTo>
                  <a:pt x="262006" y="519589"/>
                  <a:pt x="260734" y="518149"/>
                  <a:pt x="260756" y="516450"/>
                </a:cubicBezTo>
                <a:cubicBezTo>
                  <a:pt x="256108" y="449957"/>
                  <a:pt x="246001" y="383960"/>
                  <a:pt x="230522" y="319129"/>
                </a:cubicBezTo>
                <a:cubicBezTo>
                  <a:pt x="230127" y="317344"/>
                  <a:pt x="231245" y="315575"/>
                  <a:pt x="233021" y="315174"/>
                </a:cubicBezTo>
                <a:cubicBezTo>
                  <a:pt x="233263" y="315123"/>
                  <a:pt x="233482" y="315097"/>
                  <a:pt x="233723" y="315095"/>
                </a:cubicBezTo>
                <a:cubicBezTo>
                  <a:pt x="235170" y="315095"/>
                  <a:pt x="236639" y="315270"/>
                  <a:pt x="238108" y="315270"/>
                </a:cubicBezTo>
                <a:cubicBezTo>
                  <a:pt x="248654" y="315443"/>
                  <a:pt x="258914" y="311896"/>
                  <a:pt x="267114" y="305250"/>
                </a:cubicBezTo>
                <a:cubicBezTo>
                  <a:pt x="268342" y="304255"/>
                  <a:pt x="270074" y="304255"/>
                  <a:pt x="271302" y="305250"/>
                </a:cubicBezTo>
                <a:cubicBezTo>
                  <a:pt x="284128" y="315555"/>
                  <a:pt x="301338" y="320773"/>
                  <a:pt x="322452" y="320773"/>
                </a:cubicBezTo>
                <a:cubicBezTo>
                  <a:pt x="326003" y="321321"/>
                  <a:pt x="334291" y="318164"/>
                  <a:pt x="334116" y="324171"/>
                </a:cubicBezTo>
                <a:close/>
                <a:moveTo>
                  <a:pt x="269811" y="253245"/>
                </a:moveTo>
                <a:cubicBezTo>
                  <a:pt x="271214" y="252283"/>
                  <a:pt x="273100" y="252539"/>
                  <a:pt x="274196" y="253837"/>
                </a:cubicBezTo>
                <a:cubicBezTo>
                  <a:pt x="276783" y="256863"/>
                  <a:pt x="276892" y="261292"/>
                  <a:pt x="274481" y="266992"/>
                </a:cubicBezTo>
                <a:cubicBezTo>
                  <a:pt x="273779" y="268665"/>
                  <a:pt x="271850" y="269452"/>
                  <a:pt x="270183" y="268746"/>
                </a:cubicBezTo>
                <a:cubicBezTo>
                  <a:pt x="269504" y="268468"/>
                  <a:pt x="268956" y="267983"/>
                  <a:pt x="268605" y="267365"/>
                </a:cubicBezTo>
                <a:cubicBezTo>
                  <a:pt x="263694" y="259033"/>
                  <a:pt x="267268" y="254934"/>
                  <a:pt x="269811" y="253245"/>
                </a:cubicBezTo>
                <a:close/>
                <a:moveTo>
                  <a:pt x="478971" y="317945"/>
                </a:moveTo>
                <a:cubicBezTo>
                  <a:pt x="470201" y="344035"/>
                  <a:pt x="451127" y="362759"/>
                  <a:pt x="435539" y="384157"/>
                </a:cubicBezTo>
                <a:cubicBezTo>
                  <a:pt x="407300" y="422707"/>
                  <a:pt x="392523" y="469481"/>
                  <a:pt x="393487" y="517261"/>
                </a:cubicBezTo>
                <a:cubicBezTo>
                  <a:pt x="393750" y="518936"/>
                  <a:pt x="392698" y="520536"/>
                  <a:pt x="391054" y="520966"/>
                </a:cubicBezTo>
                <a:cubicBezTo>
                  <a:pt x="377241" y="524161"/>
                  <a:pt x="363100" y="525634"/>
                  <a:pt x="348937" y="525351"/>
                </a:cubicBezTo>
                <a:cubicBezTo>
                  <a:pt x="345473" y="525351"/>
                  <a:pt x="339641" y="526338"/>
                  <a:pt x="340561" y="520966"/>
                </a:cubicBezTo>
                <a:cubicBezTo>
                  <a:pt x="340145" y="453831"/>
                  <a:pt x="344332" y="386744"/>
                  <a:pt x="353102" y="320181"/>
                </a:cubicBezTo>
                <a:cubicBezTo>
                  <a:pt x="353431" y="315796"/>
                  <a:pt x="359942" y="316695"/>
                  <a:pt x="363056" y="315423"/>
                </a:cubicBezTo>
                <a:cubicBezTo>
                  <a:pt x="374566" y="312310"/>
                  <a:pt x="368669" y="297182"/>
                  <a:pt x="359855" y="297643"/>
                </a:cubicBezTo>
                <a:cubicBezTo>
                  <a:pt x="341175" y="301567"/>
                  <a:pt x="314603" y="306675"/>
                  <a:pt x="295068" y="297029"/>
                </a:cubicBezTo>
                <a:cubicBezTo>
                  <a:pt x="291100" y="295229"/>
                  <a:pt x="287372" y="292953"/>
                  <a:pt x="283952" y="290254"/>
                </a:cubicBezTo>
                <a:cubicBezTo>
                  <a:pt x="282593" y="289206"/>
                  <a:pt x="282286" y="287294"/>
                  <a:pt x="283228" y="285869"/>
                </a:cubicBezTo>
                <a:cubicBezTo>
                  <a:pt x="293402" y="269864"/>
                  <a:pt x="297633" y="254144"/>
                  <a:pt x="294586" y="243818"/>
                </a:cubicBezTo>
                <a:cubicBezTo>
                  <a:pt x="292393" y="235662"/>
                  <a:pt x="283623" y="229698"/>
                  <a:pt x="275029" y="229720"/>
                </a:cubicBezTo>
                <a:cubicBezTo>
                  <a:pt x="265733" y="229720"/>
                  <a:pt x="256590" y="235991"/>
                  <a:pt x="252249" y="245331"/>
                </a:cubicBezTo>
                <a:cubicBezTo>
                  <a:pt x="245672" y="259560"/>
                  <a:pt x="249859" y="276288"/>
                  <a:pt x="256020" y="287206"/>
                </a:cubicBezTo>
                <a:cubicBezTo>
                  <a:pt x="256810" y="288616"/>
                  <a:pt x="256459" y="290392"/>
                  <a:pt x="255187" y="291394"/>
                </a:cubicBezTo>
                <a:cubicBezTo>
                  <a:pt x="250539" y="294950"/>
                  <a:pt x="244817" y="296785"/>
                  <a:pt x="238963" y="296590"/>
                </a:cubicBezTo>
                <a:cubicBezTo>
                  <a:pt x="226707" y="296912"/>
                  <a:pt x="215723" y="289024"/>
                  <a:pt x="212127" y="277297"/>
                </a:cubicBezTo>
                <a:cubicBezTo>
                  <a:pt x="211491" y="273854"/>
                  <a:pt x="208444" y="271397"/>
                  <a:pt x="204936" y="271509"/>
                </a:cubicBezTo>
                <a:cubicBezTo>
                  <a:pt x="201341" y="271592"/>
                  <a:pt x="197986" y="273302"/>
                  <a:pt x="195815" y="276157"/>
                </a:cubicBezTo>
                <a:cubicBezTo>
                  <a:pt x="189764" y="284093"/>
                  <a:pt x="200858" y="298914"/>
                  <a:pt x="207458" y="304351"/>
                </a:cubicBezTo>
                <a:cubicBezTo>
                  <a:pt x="209277" y="305689"/>
                  <a:pt x="208268" y="308364"/>
                  <a:pt x="208860" y="310096"/>
                </a:cubicBezTo>
                <a:cubicBezTo>
                  <a:pt x="224471" y="376768"/>
                  <a:pt x="239270" y="447015"/>
                  <a:pt x="240717" y="515573"/>
                </a:cubicBezTo>
                <a:cubicBezTo>
                  <a:pt x="239993" y="516254"/>
                  <a:pt x="238985" y="516561"/>
                  <a:pt x="237998" y="516406"/>
                </a:cubicBezTo>
                <a:cubicBezTo>
                  <a:pt x="221051" y="513950"/>
                  <a:pt x="203971" y="510881"/>
                  <a:pt x="187243" y="507263"/>
                </a:cubicBezTo>
                <a:cubicBezTo>
                  <a:pt x="185445" y="506853"/>
                  <a:pt x="184327" y="505064"/>
                  <a:pt x="184743" y="503271"/>
                </a:cubicBezTo>
                <a:cubicBezTo>
                  <a:pt x="184743" y="503264"/>
                  <a:pt x="184743" y="503258"/>
                  <a:pt x="184743" y="503251"/>
                </a:cubicBezTo>
                <a:cubicBezTo>
                  <a:pt x="189128" y="453088"/>
                  <a:pt x="172027" y="403538"/>
                  <a:pt x="138351" y="364491"/>
                </a:cubicBezTo>
                <a:cubicBezTo>
                  <a:pt x="121272" y="344758"/>
                  <a:pt x="101847" y="327526"/>
                  <a:pt x="88583" y="304373"/>
                </a:cubicBezTo>
                <a:cubicBezTo>
                  <a:pt x="76480" y="282423"/>
                  <a:pt x="70473" y="257630"/>
                  <a:pt x="71174" y="232571"/>
                </a:cubicBezTo>
                <a:cubicBezTo>
                  <a:pt x="72928" y="120448"/>
                  <a:pt x="178451" y="56078"/>
                  <a:pt x="275073" y="47045"/>
                </a:cubicBezTo>
                <a:cubicBezTo>
                  <a:pt x="428588" y="33145"/>
                  <a:pt x="520649" y="175808"/>
                  <a:pt x="478971" y="31796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"/>
          <p:cNvSpPr/>
          <p:nvPr/>
        </p:nvSpPr>
        <p:spPr>
          <a:xfrm rot="-5400000">
            <a:off x="546000" y="3237680"/>
            <a:ext cx="540251" cy="264299"/>
          </a:xfrm>
          <a:custGeom>
            <a:avLst/>
            <a:gdLst/>
            <a:ahLst/>
            <a:cxnLst/>
            <a:rect l="l" t="t" r="r" b="b"/>
            <a:pathLst>
              <a:path w="256043" h="125260" extrusionOk="0">
                <a:moveTo>
                  <a:pt x="122835" y="3891"/>
                </a:moveTo>
                <a:cubicBezTo>
                  <a:pt x="106677" y="35258"/>
                  <a:pt x="90541" y="66632"/>
                  <a:pt x="74404" y="98013"/>
                </a:cubicBezTo>
                <a:cubicBezTo>
                  <a:pt x="67103" y="82972"/>
                  <a:pt x="59737" y="67939"/>
                  <a:pt x="52348" y="52914"/>
                </a:cubicBezTo>
                <a:cubicBezTo>
                  <a:pt x="49783" y="47630"/>
                  <a:pt x="41583" y="45218"/>
                  <a:pt x="38602" y="51708"/>
                </a:cubicBezTo>
                <a:cubicBezTo>
                  <a:pt x="30007" y="70416"/>
                  <a:pt x="17598" y="87110"/>
                  <a:pt x="2141" y="100709"/>
                </a:cubicBezTo>
                <a:cubicBezTo>
                  <a:pt x="-4787" y="106848"/>
                  <a:pt x="6723" y="116802"/>
                  <a:pt x="13629" y="110685"/>
                </a:cubicBezTo>
                <a:cubicBezTo>
                  <a:pt x="26258" y="99453"/>
                  <a:pt x="36979" y="86235"/>
                  <a:pt x="45354" y="71550"/>
                </a:cubicBezTo>
                <a:lnTo>
                  <a:pt x="67432" y="116670"/>
                </a:lnTo>
                <a:cubicBezTo>
                  <a:pt x="70107" y="122174"/>
                  <a:pt x="77978" y="124147"/>
                  <a:pt x="81179" y="117876"/>
                </a:cubicBezTo>
                <a:lnTo>
                  <a:pt x="128580" y="25793"/>
                </a:lnTo>
                <a:cubicBezTo>
                  <a:pt x="139147" y="55900"/>
                  <a:pt x="147259" y="86822"/>
                  <a:pt x="152784" y="118249"/>
                </a:cubicBezTo>
                <a:cubicBezTo>
                  <a:pt x="153969" y="125024"/>
                  <a:pt x="163462" y="128422"/>
                  <a:pt x="166970" y="121318"/>
                </a:cubicBezTo>
                <a:cubicBezTo>
                  <a:pt x="177515" y="99979"/>
                  <a:pt x="188039" y="78638"/>
                  <a:pt x="198585" y="57299"/>
                </a:cubicBezTo>
                <a:cubicBezTo>
                  <a:pt x="214107" y="75321"/>
                  <a:pt x="228819" y="94022"/>
                  <a:pt x="242434" y="113469"/>
                </a:cubicBezTo>
                <a:cubicBezTo>
                  <a:pt x="247959" y="121297"/>
                  <a:pt x="260259" y="113711"/>
                  <a:pt x="254580" y="105686"/>
                </a:cubicBezTo>
                <a:cubicBezTo>
                  <a:pt x="238509" y="82896"/>
                  <a:pt x="221145" y="61039"/>
                  <a:pt x="202575" y="40220"/>
                </a:cubicBezTo>
                <a:cubicBezTo>
                  <a:pt x="199023" y="36229"/>
                  <a:pt x="192512" y="35089"/>
                  <a:pt x="189705" y="40746"/>
                </a:cubicBezTo>
                <a:lnTo>
                  <a:pt x="163001" y="94899"/>
                </a:lnTo>
                <a:cubicBezTo>
                  <a:pt x="156468" y="64295"/>
                  <a:pt x="147566" y="34241"/>
                  <a:pt x="136407" y="5009"/>
                </a:cubicBezTo>
                <a:cubicBezTo>
                  <a:pt x="134324" y="-823"/>
                  <a:pt x="125861" y="-2029"/>
                  <a:pt x="122835" y="38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"/>
          <p:cNvSpPr/>
          <p:nvPr/>
        </p:nvSpPr>
        <p:spPr>
          <a:xfrm rot="1737742">
            <a:off x="7950210" y="3938411"/>
            <a:ext cx="211749" cy="268162"/>
          </a:xfrm>
          <a:custGeom>
            <a:avLst/>
            <a:gdLst/>
            <a:ahLst/>
            <a:cxnLst/>
            <a:rect l="l" t="t" r="r" b="b"/>
            <a:pathLst>
              <a:path w="100280" h="126996" extrusionOk="0">
                <a:moveTo>
                  <a:pt x="96357" y="74864"/>
                </a:moveTo>
                <a:cubicBezTo>
                  <a:pt x="82786" y="68484"/>
                  <a:pt x="69679" y="61157"/>
                  <a:pt x="57134" y="52940"/>
                </a:cubicBezTo>
                <a:cubicBezTo>
                  <a:pt x="68090" y="38401"/>
                  <a:pt x="80061" y="24657"/>
                  <a:pt x="92959" y="11809"/>
                </a:cubicBezTo>
                <a:cubicBezTo>
                  <a:pt x="99865" y="4925"/>
                  <a:pt x="88969" y="-4459"/>
                  <a:pt x="81997" y="2382"/>
                </a:cubicBezTo>
                <a:cubicBezTo>
                  <a:pt x="68721" y="15624"/>
                  <a:pt x="56406" y="29794"/>
                  <a:pt x="45141" y="44784"/>
                </a:cubicBezTo>
                <a:cubicBezTo>
                  <a:pt x="33594" y="36487"/>
                  <a:pt x="22607" y="27435"/>
                  <a:pt x="12255" y="17685"/>
                </a:cubicBezTo>
                <a:cubicBezTo>
                  <a:pt x="5480" y="11305"/>
                  <a:pt x="-4518" y="22793"/>
                  <a:pt x="2257" y="29173"/>
                </a:cubicBezTo>
                <a:cubicBezTo>
                  <a:pt x="12947" y="39230"/>
                  <a:pt x="24293" y="48568"/>
                  <a:pt x="36218" y="57127"/>
                </a:cubicBezTo>
                <a:cubicBezTo>
                  <a:pt x="23171" y="75947"/>
                  <a:pt x="11779" y="95863"/>
                  <a:pt x="2169" y="116652"/>
                </a:cubicBezTo>
                <a:cubicBezTo>
                  <a:pt x="-1953" y="125554"/>
                  <a:pt x="11246" y="131429"/>
                  <a:pt x="15324" y="122703"/>
                </a:cubicBezTo>
                <a:cubicBezTo>
                  <a:pt x="24609" y="102651"/>
                  <a:pt x="35613" y="83439"/>
                  <a:pt x="48211" y="65283"/>
                </a:cubicBezTo>
                <a:cubicBezTo>
                  <a:pt x="61447" y="73978"/>
                  <a:pt x="75279" y="81731"/>
                  <a:pt x="89604" y="88479"/>
                </a:cubicBezTo>
                <a:cubicBezTo>
                  <a:pt x="97936" y="92360"/>
                  <a:pt x="104951" y="78898"/>
                  <a:pt x="96357" y="7486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8"/>
          <p:cNvSpPr/>
          <p:nvPr/>
        </p:nvSpPr>
        <p:spPr>
          <a:xfrm rot="-884877">
            <a:off x="7997294" y="3564834"/>
            <a:ext cx="912816" cy="928284"/>
          </a:xfrm>
          <a:custGeom>
            <a:avLst/>
            <a:gdLst/>
            <a:ahLst/>
            <a:cxnLst/>
            <a:rect l="l" t="t" r="r" b="b"/>
            <a:pathLst>
              <a:path w="549996" h="559316" extrusionOk="0">
                <a:moveTo>
                  <a:pt x="536665" y="198722"/>
                </a:moveTo>
                <a:cubicBezTo>
                  <a:pt x="507988" y="55467"/>
                  <a:pt x="324589" y="-49573"/>
                  <a:pt x="179295" y="24291"/>
                </a:cubicBezTo>
                <a:cubicBezTo>
                  <a:pt x="17974" y="106420"/>
                  <a:pt x="-81169" y="375917"/>
                  <a:pt x="88111" y="512244"/>
                </a:cubicBezTo>
                <a:cubicBezTo>
                  <a:pt x="141168" y="554536"/>
                  <a:pt x="210888" y="558504"/>
                  <a:pt x="276092" y="557584"/>
                </a:cubicBezTo>
                <a:cubicBezTo>
                  <a:pt x="484178" y="579947"/>
                  <a:pt x="588999" y="381814"/>
                  <a:pt x="536665" y="1987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8"/>
          <p:cNvSpPr/>
          <p:nvPr/>
        </p:nvSpPr>
        <p:spPr>
          <a:xfrm>
            <a:off x="642525" y="331773"/>
            <a:ext cx="6943343" cy="927756"/>
          </a:xfrm>
          <a:custGeom>
            <a:avLst/>
            <a:gdLst/>
            <a:ahLst/>
            <a:cxnLst/>
            <a:rect l="l" t="t" r="r" b="b"/>
            <a:pathLst>
              <a:path w="3290684" h="399035" extrusionOk="0">
                <a:moveTo>
                  <a:pt x="3288221" y="146895"/>
                </a:moveTo>
                <a:cubicBezTo>
                  <a:pt x="3288879" y="83708"/>
                  <a:pt x="3268160" y="25739"/>
                  <a:pt x="3196488" y="21201"/>
                </a:cubicBezTo>
                <a:cubicBezTo>
                  <a:pt x="2907830" y="16005"/>
                  <a:pt x="2618711" y="18197"/>
                  <a:pt x="2329921" y="14777"/>
                </a:cubicBezTo>
                <a:cubicBezTo>
                  <a:pt x="1580495" y="9866"/>
                  <a:pt x="931222" y="0"/>
                  <a:pt x="181841" y="0"/>
                </a:cubicBezTo>
                <a:cubicBezTo>
                  <a:pt x="-44245" y="0"/>
                  <a:pt x="4866" y="162044"/>
                  <a:pt x="3813" y="206244"/>
                </a:cubicBezTo>
                <a:cubicBezTo>
                  <a:pt x="-6272" y="347395"/>
                  <a:pt x="64456" y="394927"/>
                  <a:pt x="198174" y="383395"/>
                </a:cubicBezTo>
                <a:lnTo>
                  <a:pt x="1064019" y="387780"/>
                </a:lnTo>
                <a:lnTo>
                  <a:pt x="2795708" y="396549"/>
                </a:lnTo>
                <a:cubicBezTo>
                  <a:pt x="2909277" y="397119"/>
                  <a:pt x="3023284" y="400671"/>
                  <a:pt x="3136832" y="398128"/>
                </a:cubicBezTo>
                <a:cubicBezTo>
                  <a:pt x="3275790" y="400627"/>
                  <a:pt x="3299512" y="257767"/>
                  <a:pt x="3288221" y="1468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8"/>
          <p:cNvSpPr/>
          <p:nvPr/>
        </p:nvSpPr>
        <p:spPr>
          <a:xfrm>
            <a:off x="368194" y="422127"/>
            <a:ext cx="8379859" cy="4302579"/>
          </a:xfrm>
          <a:custGeom>
            <a:avLst/>
            <a:gdLst/>
            <a:ahLst/>
            <a:cxnLst/>
            <a:rect l="l" t="t" r="r" b="b"/>
            <a:pathLst>
              <a:path w="3971497" h="2039137" extrusionOk="0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8"/>
          <p:cNvSpPr txBox="1">
            <a:spLocks noGrp="1"/>
          </p:cNvSpPr>
          <p:nvPr>
            <p:ph type="title"/>
          </p:nvPr>
        </p:nvSpPr>
        <p:spPr>
          <a:xfrm>
            <a:off x="883375" y="683600"/>
            <a:ext cx="6426300" cy="39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8"/>
          <p:cNvSpPr txBox="1">
            <a:spLocks noGrp="1"/>
          </p:cNvSpPr>
          <p:nvPr>
            <p:ph type="body" idx="1"/>
          </p:nvPr>
        </p:nvSpPr>
        <p:spPr>
          <a:xfrm>
            <a:off x="1188175" y="1506350"/>
            <a:ext cx="2001900" cy="278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✗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03" name="Google Shape;103;p8"/>
          <p:cNvSpPr txBox="1">
            <a:spLocks noGrp="1"/>
          </p:cNvSpPr>
          <p:nvPr>
            <p:ph type="body" idx="2"/>
          </p:nvPr>
        </p:nvSpPr>
        <p:spPr>
          <a:xfrm>
            <a:off x="3400388" y="1506350"/>
            <a:ext cx="2001900" cy="278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✗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04" name="Google Shape;104;p8"/>
          <p:cNvSpPr txBox="1">
            <a:spLocks noGrp="1"/>
          </p:cNvSpPr>
          <p:nvPr>
            <p:ph type="body" idx="3"/>
          </p:nvPr>
        </p:nvSpPr>
        <p:spPr>
          <a:xfrm>
            <a:off x="5612601" y="1506350"/>
            <a:ext cx="2001900" cy="278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✗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05" name="Google Shape;105;p8"/>
          <p:cNvSpPr txBox="1">
            <a:spLocks noGrp="1"/>
          </p:cNvSpPr>
          <p:nvPr>
            <p:ph type="sldNum" idx="12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8"/>
          <p:cNvSpPr/>
          <p:nvPr/>
        </p:nvSpPr>
        <p:spPr>
          <a:xfrm rot="10338673">
            <a:off x="8747978" y="1166276"/>
            <a:ext cx="113410" cy="954720"/>
          </a:xfrm>
          <a:custGeom>
            <a:avLst/>
            <a:gdLst/>
            <a:ahLst/>
            <a:cxnLst/>
            <a:rect l="l" t="t" r="r" b="b"/>
            <a:pathLst>
              <a:path w="53711" h="452156" extrusionOk="0">
                <a:moveTo>
                  <a:pt x="39194" y="6047"/>
                </a:moveTo>
                <a:cubicBezTo>
                  <a:pt x="16217" y="151582"/>
                  <a:pt x="8039" y="298805"/>
                  <a:pt x="15" y="445744"/>
                </a:cubicBezTo>
                <a:cubicBezTo>
                  <a:pt x="-533" y="455478"/>
                  <a:pt x="14244" y="453439"/>
                  <a:pt x="14748" y="444275"/>
                </a:cubicBezTo>
                <a:cubicBezTo>
                  <a:pt x="22707" y="298586"/>
                  <a:pt x="30819" y="152678"/>
                  <a:pt x="53598" y="8393"/>
                </a:cubicBezTo>
                <a:cubicBezTo>
                  <a:pt x="55133" y="-1298"/>
                  <a:pt x="40597" y="-3271"/>
                  <a:pt x="39194" y="60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8"/>
          <p:cNvSpPr/>
          <p:nvPr/>
        </p:nvSpPr>
        <p:spPr>
          <a:xfrm rot="10338673">
            <a:off x="8873347" y="1615232"/>
            <a:ext cx="80494" cy="399320"/>
          </a:xfrm>
          <a:custGeom>
            <a:avLst/>
            <a:gdLst/>
            <a:ahLst/>
            <a:cxnLst/>
            <a:rect l="l" t="t" r="r" b="b"/>
            <a:pathLst>
              <a:path w="38122" h="189118" extrusionOk="0">
                <a:moveTo>
                  <a:pt x="23673" y="6072"/>
                </a:moveTo>
                <a:cubicBezTo>
                  <a:pt x="15809" y="64288"/>
                  <a:pt x="7945" y="122498"/>
                  <a:pt x="82" y="180701"/>
                </a:cubicBezTo>
                <a:cubicBezTo>
                  <a:pt x="-1212" y="190414"/>
                  <a:pt x="13237" y="192409"/>
                  <a:pt x="14486" y="183047"/>
                </a:cubicBezTo>
                <a:cubicBezTo>
                  <a:pt x="22364" y="124844"/>
                  <a:pt x="30213" y="66634"/>
                  <a:pt x="38033" y="8418"/>
                </a:cubicBezTo>
                <a:cubicBezTo>
                  <a:pt x="39393" y="-1295"/>
                  <a:pt x="24879" y="-3290"/>
                  <a:pt x="23673" y="607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8"/>
          <p:cNvSpPr/>
          <p:nvPr/>
        </p:nvSpPr>
        <p:spPr>
          <a:xfrm>
            <a:off x="3152266" y="381106"/>
            <a:ext cx="888148" cy="61490"/>
          </a:xfrm>
          <a:custGeom>
            <a:avLst/>
            <a:gdLst/>
            <a:ahLst/>
            <a:cxnLst/>
            <a:rect l="l" t="t" r="r" b="b"/>
            <a:pathLst>
              <a:path w="420923" h="29142" extrusionOk="0">
                <a:moveTo>
                  <a:pt x="413489" y="13189"/>
                </a:moveTo>
                <a:cubicBezTo>
                  <a:pt x="278455" y="16526"/>
                  <a:pt x="143334" y="12132"/>
                  <a:pt x="8805" y="34"/>
                </a:cubicBezTo>
                <a:cubicBezTo>
                  <a:pt x="-293" y="-799"/>
                  <a:pt x="-3933" y="13847"/>
                  <a:pt x="5670" y="14702"/>
                </a:cubicBezTo>
                <a:cubicBezTo>
                  <a:pt x="141449" y="26940"/>
                  <a:pt x="277798" y="31404"/>
                  <a:pt x="414081" y="28076"/>
                </a:cubicBezTo>
                <a:cubicBezTo>
                  <a:pt x="423377" y="27769"/>
                  <a:pt x="423223" y="12970"/>
                  <a:pt x="413489" y="1318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8"/>
          <p:cNvSpPr/>
          <p:nvPr/>
        </p:nvSpPr>
        <p:spPr>
          <a:xfrm>
            <a:off x="4094271" y="411908"/>
            <a:ext cx="86890" cy="31179"/>
          </a:xfrm>
          <a:custGeom>
            <a:avLst/>
            <a:gdLst/>
            <a:ahLst/>
            <a:cxnLst/>
            <a:rect l="l" t="t" r="r" b="b"/>
            <a:pathLst>
              <a:path w="41180" h="14777" extrusionOk="0">
                <a:moveTo>
                  <a:pt x="33693" y="0"/>
                </a:moveTo>
                <a:lnTo>
                  <a:pt x="6835" y="0"/>
                </a:lnTo>
                <a:cubicBezTo>
                  <a:pt x="-2461" y="0"/>
                  <a:pt x="-2286" y="14777"/>
                  <a:pt x="7427" y="14777"/>
                </a:cubicBezTo>
                <a:lnTo>
                  <a:pt x="34307" y="14777"/>
                </a:lnTo>
                <a:cubicBezTo>
                  <a:pt x="43669" y="14777"/>
                  <a:pt x="43471" y="0"/>
                  <a:pt x="336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8"/>
          <p:cNvSpPr/>
          <p:nvPr/>
        </p:nvSpPr>
        <p:spPr>
          <a:xfrm>
            <a:off x="4264152" y="411573"/>
            <a:ext cx="299728" cy="40681"/>
          </a:xfrm>
          <a:custGeom>
            <a:avLst/>
            <a:gdLst/>
            <a:ahLst/>
            <a:cxnLst/>
            <a:rect l="l" t="t" r="r" b="b"/>
            <a:pathLst>
              <a:path w="142051" h="19280" extrusionOk="0">
                <a:moveTo>
                  <a:pt x="136384" y="4500"/>
                </a:moveTo>
                <a:lnTo>
                  <a:pt x="8783" y="5"/>
                </a:lnTo>
                <a:cubicBezTo>
                  <a:pt x="-272" y="-323"/>
                  <a:pt x="-3933" y="14344"/>
                  <a:pt x="5648" y="14695"/>
                </a:cubicBezTo>
                <a:lnTo>
                  <a:pt x="133227" y="19277"/>
                </a:lnTo>
                <a:cubicBezTo>
                  <a:pt x="142282" y="19518"/>
                  <a:pt x="146031" y="4851"/>
                  <a:pt x="136384" y="450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8"/>
          <p:cNvSpPr/>
          <p:nvPr/>
        </p:nvSpPr>
        <p:spPr>
          <a:xfrm rot="5534346">
            <a:off x="22341" y="3409311"/>
            <a:ext cx="681569" cy="214495"/>
          </a:xfrm>
          <a:custGeom>
            <a:avLst/>
            <a:gdLst/>
            <a:ahLst/>
            <a:cxnLst/>
            <a:rect l="l" t="t" r="r" b="b"/>
            <a:pathLst>
              <a:path w="322772" h="101579" extrusionOk="0">
                <a:moveTo>
                  <a:pt x="308867" y="12831"/>
                </a:moveTo>
                <a:cubicBezTo>
                  <a:pt x="298146" y="35457"/>
                  <a:pt x="274994" y="116227"/>
                  <a:pt x="241691" y="74877"/>
                </a:cubicBezTo>
                <a:cubicBezTo>
                  <a:pt x="226606" y="51615"/>
                  <a:pt x="229566" y="5595"/>
                  <a:pt x="194224" y="334"/>
                </a:cubicBezTo>
                <a:cubicBezTo>
                  <a:pt x="178877" y="-1990"/>
                  <a:pt x="165349" y="8161"/>
                  <a:pt x="157325" y="20460"/>
                </a:cubicBezTo>
                <a:cubicBezTo>
                  <a:pt x="146363" y="37211"/>
                  <a:pt x="147130" y="60538"/>
                  <a:pt x="133361" y="75425"/>
                </a:cubicBezTo>
                <a:cubicBezTo>
                  <a:pt x="125907" y="83493"/>
                  <a:pt x="113761" y="87221"/>
                  <a:pt x="105692" y="77925"/>
                </a:cubicBezTo>
                <a:cubicBezTo>
                  <a:pt x="91836" y="58697"/>
                  <a:pt x="101308" y="30480"/>
                  <a:pt x="85040" y="12019"/>
                </a:cubicBezTo>
                <a:cubicBezTo>
                  <a:pt x="56538" y="-22380"/>
                  <a:pt x="11110" y="29318"/>
                  <a:pt x="630" y="55386"/>
                </a:cubicBezTo>
                <a:cubicBezTo>
                  <a:pt x="-3009" y="64441"/>
                  <a:pt x="10145" y="70339"/>
                  <a:pt x="13785" y="61415"/>
                </a:cubicBezTo>
                <a:cubicBezTo>
                  <a:pt x="27992" y="24319"/>
                  <a:pt x="78221" y="-12668"/>
                  <a:pt x="82496" y="51571"/>
                </a:cubicBezTo>
                <a:cubicBezTo>
                  <a:pt x="84097" y="65734"/>
                  <a:pt x="86640" y="82003"/>
                  <a:pt x="98129" y="91803"/>
                </a:cubicBezTo>
                <a:cubicBezTo>
                  <a:pt x="110954" y="102765"/>
                  <a:pt x="128560" y="98863"/>
                  <a:pt x="140355" y="88558"/>
                </a:cubicBezTo>
                <a:cubicBezTo>
                  <a:pt x="155703" y="75184"/>
                  <a:pt x="157632" y="55079"/>
                  <a:pt x="164867" y="37255"/>
                </a:cubicBezTo>
                <a:cubicBezTo>
                  <a:pt x="172102" y="19430"/>
                  <a:pt x="191308" y="5464"/>
                  <a:pt x="205690" y="25086"/>
                </a:cubicBezTo>
                <a:cubicBezTo>
                  <a:pt x="222397" y="47844"/>
                  <a:pt x="217508" y="92066"/>
                  <a:pt x="250965" y="100880"/>
                </a:cubicBezTo>
                <a:cubicBezTo>
                  <a:pt x="294375" y="108729"/>
                  <a:pt x="307464" y="48633"/>
                  <a:pt x="322022" y="18904"/>
                </a:cubicBezTo>
                <a:cubicBezTo>
                  <a:pt x="326034" y="9915"/>
                  <a:pt x="312836" y="4039"/>
                  <a:pt x="308867" y="1283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8"/>
          <p:cNvSpPr/>
          <p:nvPr/>
        </p:nvSpPr>
        <p:spPr>
          <a:xfrm>
            <a:off x="6092030" y="4766054"/>
            <a:ext cx="880619" cy="47277"/>
          </a:xfrm>
          <a:custGeom>
            <a:avLst/>
            <a:gdLst/>
            <a:ahLst/>
            <a:cxnLst/>
            <a:rect l="l" t="t" r="r" b="b"/>
            <a:pathLst>
              <a:path w="417355" h="22406" extrusionOk="0">
                <a:moveTo>
                  <a:pt x="409929" y="3189"/>
                </a:moveTo>
                <a:lnTo>
                  <a:pt x="209122" y="5951"/>
                </a:lnTo>
                <a:cubicBezTo>
                  <a:pt x="142580" y="6872"/>
                  <a:pt x="74658" y="11476"/>
                  <a:pt x="8775" y="119"/>
                </a:cubicBezTo>
                <a:cubicBezTo>
                  <a:pt x="-302" y="-1459"/>
                  <a:pt x="-3897" y="13142"/>
                  <a:pt x="5618" y="14787"/>
                </a:cubicBezTo>
                <a:cubicBezTo>
                  <a:pt x="71391" y="26122"/>
                  <a:pt x="139029" y="21715"/>
                  <a:pt x="205351" y="20794"/>
                </a:cubicBezTo>
                <a:lnTo>
                  <a:pt x="410521" y="17966"/>
                </a:lnTo>
                <a:cubicBezTo>
                  <a:pt x="419817" y="17747"/>
                  <a:pt x="419641" y="2969"/>
                  <a:pt x="409929" y="318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8"/>
          <p:cNvSpPr/>
          <p:nvPr/>
        </p:nvSpPr>
        <p:spPr>
          <a:xfrm>
            <a:off x="6467384" y="4872362"/>
            <a:ext cx="285390" cy="35142"/>
          </a:xfrm>
          <a:custGeom>
            <a:avLst/>
            <a:gdLst/>
            <a:ahLst/>
            <a:cxnLst/>
            <a:rect l="l" t="t" r="r" b="b"/>
            <a:pathLst>
              <a:path w="135256" h="16655" extrusionOk="0">
                <a:moveTo>
                  <a:pt x="129610" y="810"/>
                </a:moveTo>
                <a:cubicBezTo>
                  <a:pt x="88677" y="-549"/>
                  <a:pt x="47766" y="-198"/>
                  <a:pt x="6832" y="1863"/>
                </a:cubicBezTo>
                <a:cubicBezTo>
                  <a:pt x="-2442" y="2345"/>
                  <a:pt x="-2310" y="17210"/>
                  <a:pt x="7446" y="16640"/>
                </a:cubicBezTo>
                <a:cubicBezTo>
                  <a:pt x="47130" y="14601"/>
                  <a:pt x="86835" y="14228"/>
                  <a:pt x="126562" y="15478"/>
                </a:cubicBezTo>
                <a:cubicBezTo>
                  <a:pt x="135507" y="15785"/>
                  <a:pt x="139191" y="1117"/>
                  <a:pt x="129610" y="81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/>
          <p:cNvSpPr/>
          <p:nvPr/>
        </p:nvSpPr>
        <p:spPr>
          <a:xfrm rot="-884877">
            <a:off x="7997294" y="3564834"/>
            <a:ext cx="912816" cy="928284"/>
          </a:xfrm>
          <a:custGeom>
            <a:avLst/>
            <a:gdLst/>
            <a:ahLst/>
            <a:cxnLst/>
            <a:rect l="l" t="t" r="r" b="b"/>
            <a:pathLst>
              <a:path w="549996" h="559316" extrusionOk="0">
                <a:moveTo>
                  <a:pt x="536665" y="198722"/>
                </a:moveTo>
                <a:cubicBezTo>
                  <a:pt x="507988" y="55467"/>
                  <a:pt x="324589" y="-49573"/>
                  <a:pt x="179295" y="24291"/>
                </a:cubicBezTo>
                <a:cubicBezTo>
                  <a:pt x="17974" y="106420"/>
                  <a:pt x="-81169" y="375917"/>
                  <a:pt x="88111" y="512244"/>
                </a:cubicBezTo>
                <a:cubicBezTo>
                  <a:pt x="141168" y="554536"/>
                  <a:pt x="210888" y="558504"/>
                  <a:pt x="276092" y="557584"/>
                </a:cubicBezTo>
                <a:cubicBezTo>
                  <a:pt x="484178" y="579947"/>
                  <a:pt x="588999" y="381814"/>
                  <a:pt x="536665" y="1987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9"/>
          <p:cNvSpPr/>
          <p:nvPr/>
        </p:nvSpPr>
        <p:spPr>
          <a:xfrm>
            <a:off x="642525" y="331773"/>
            <a:ext cx="6943343" cy="927756"/>
          </a:xfrm>
          <a:custGeom>
            <a:avLst/>
            <a:gdLst/>
            <a:ahLst/>
            <a:cxnLst/>
            <a:rect l="l" t="t" r="r" b="b"/>
            <a:pathLst>
              <a:path w="3290684" h="399035" extrusionOk="0">
                <a:moveTo>
                  <a:pt x="3288221" y="146895"/>
                </a:moveTo>
                <a:cubicBezTo>
                  <a:pt x="3288879" y="83708"/>
                  <a:pt x="3268160" y="25739"/>
                  <a:pt x="3196488" y="21201"/>
                </a:cubicBezTo>
                <a:cubicBezTo>
                  <a:pt x="2907830" y="16005"/>
                  <a:pt x="2618711" y="18197"/>
                  <a:pt x="2329921" y="14777"/>
                </a:cubicBezTo>
                <a:cubicBezTo>
                  <a:pt x="1580495" y="9866"/>
                  <a:pt x="931222" y="0"/>
                  <a:pt x="181841" y="0"/>
                </a:cubicBezTo>
                <a:cubicBezTo>
                  <a:pt x="-44245" y="0"/>
                  <a:pt x="4866" y="162044"/>
                  <a:pt x="3813" y="206244"/>
                </a:cubicBezTo>
                <a:cubicBezTo>
                  <a:pt x="-6272" y="347395"/>
                  <a:pt x="64456" y="394927"/>
                  <a:pt x="198174" y="383395"/>
                </a:cubicBezTo>
                <a:lnTo>
                  <a:pt x="1064019" y="387780"/>
                </a:lnTo>
                <a:lnTo>
                  <a:pt x="2795708" y="396549"/>
                </a:lnTo>
                <a:cubicBezTo>
                  <a:pt x="2909277" y="397119"/>
                  <a:pt x="3023284" y="400671"/>
                  <a:pt x="3136832" y="398128"/>
                </a:cubicBezTo>
                <a:cubicBezTo>
                  <a:pt x="3275790" y="400627"/>
                  <a:pt x="3299512" y="257767"/>
                  <a:pt x="3288221" y="1468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9"/>
          <p:cNvSpPr/>
          <p:nvPr/>
        </p:nvSpPr>
        <p:spPr>
          <a:xfrm>
            <a:off x="368194" y="422127"/>
            <a:ext cx="8379859" cy="4302579"/>
          </a:xfrm>
          <a:custGeom>
            <a:avLst/>
            <a:gdLst/>
            <a:ahLst/>
            <a:cxnLst/>
            <a:rect l="l" t="t" r="r" b="b"/>
            <a:pathLst>
              <a:path w="3971497" h="2039137" extrusionOk="0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9"/>
          <p:cNvSpPr txBox="1">
            <a:spLocks noGrp="1"/>
          </p:cNvSpPr>
          <p:nvPr>
            <p:ph type="title"/>
          </p:nvPr>
        </p:nvSpPr>
        <p:spPr>
          <a:xfrm>
            <a:off x="883375" y="683600"/>
            <a:ext cx="6426300" cy="39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9"/>
          <p:cNvSpPr txBox="1">
            <a:spLocks noGrp="1"/>
          </p:cNvSpPr>
          <p:nvPr>
            <p:ph type="sldNum" idx="12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0" name="Google Shape;120;p9"/>
          <p:cNvSpPr/>
          <p:nvPr/>
        </p:nvSpPr>
        <p:spPr>
          <a:xfrm>
            <a:off x="325536" y="1027644"/>
            <a:ext cx="113330" cy="954049"/>
          </a:xfrm>
          <a:custGeom>
            <a:avLst/>
            <a:gdLst/>
            <a:ahLst/>
            <a:cxnLst/>
            <a:rect l="l" t="t" r="r" b="b"/>
            <a:pathLst>
              <a:path w="53711" h="452156" extrusionOk="0">
                <a:moveTo>
                  <a:pt x="39194" y="6047"/>
                </a:moveTo>
                <a:cubicBezTo>
                  <a:pt x="16217" y="151582"/>
                  <a:pt x="8039" y="298805"/>
                  <a:pt x="15" y="445744"/>
                </a:cubicBezTo>
                <a:cubicBezTo>
                  <a:pt x="-533" y="455478"/>
                  <a:pt x="14244" y="453439"/>
                  <a:pt x="14748" y="444275"/>
                </a:cubicBezTo>
                <a:cubicBezTo>
                  <a:pt x="22707" y="298586"/>
                  <a:pt x="30819" y="152678"/>
                  <a:pt x="53598" y="8393"/>
                </a:cubicBezTo>
                <a:cubicBezTo>
                  <a:pt x="55133" y="-1298"/>
                  <a:pt x="40597" y="-3271"/>
                  <a:pt x="39194" y="60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9"/>
          <p:cNvSpPr/>
          <p:nvPr/>
        </p:nvSpPr>
        <p:spPr>
          <a:xfrm>
            <a:off x="257001" y="1121076"/>
            <a:ext cx="80437" cy="399039"/>
          </a:xfrm>
          <a:custGeom>
            <a:avLst/>
            <a:gdLst/>
            <a:ahLst/>
            <a:cxnLst/>
            <a:rect l="l" t="t" r="r" b="b"/>
            <a:pathLst>
              <a:path w="38122" h="189118" extrusionOk="0">
                <a:moveTo>
                  <a:pt x="23673" y="6072"/>
                </a:moveTo>
                <a:cubicBezTo>
                  <a:pt x="15809" y="64288"/>
                  <a:pt x="7945" y="122498"/>
                  <a:pt x="82" y="180701"/>
                </a:cubicBezTo>
                <a:cubicBezTo>
                  <a:pt x="-1212" y="190414"/>
                  <a:pt x="13237" y="192409"/>
                  <a:pt x="14486" y="183047"/>
                </a:cubicBezTo>
                <a:cubicBezTo>
                  <a:pt x="22364" y="124844"/>
                  <a:pt x="30213" y="66634"/>
                  <a:pt x="38033" y="8418"/>
                </a:cubicBezTo>
                <a:cubicBezTo>
                  <a:pt x="39393" y="-1295"/>
                  <a:pt x="24879" y="-3290"/>
                  <a:pt x="23673" y="607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9"/>
          <p:cNvSpPr/>
          <p:nvPr/>
        </p:nvSpPr>
        <p:spPr>
          <a:xfrm>
            <a:off x="2910561" y="377935"/>
            <a:ext cx="1377041" cy="66908"/>
          </a:xfrm>
          <a:custGeom>
            <a:avLst/>
            <a:gdLst/>
            <a:ahLst/>
            <a:cxnLst/>
            <a:rect l="l" t="t" r="r" b="b"/>
            <a:pathLst>
              <a:path w="652626" h="31710" extrusionOk="0">
                <a:moveTo>
                  <a:pt x="645179" y="13550"/>
                </a:moveTo>
                <a:cubicBezTo>
                  <a:pt x="432971" y="20774"/>
                  <a:pt x="220527" y="16258"/>
                  <a:pt x="8819" y="23"/>
                </a:cubicBezTo>
                <a:cubicBezTo>
                  <a:pt x="-280" y="-657"/>
                  <a:pt x="-3941" y="13989"/>
                  <a:pt x="5662" y="14712"/>
                </a:cubicBezTo>
                <a:cubicBezTo>
                  <a:pt x="218646" y="31045"/>
                  <a:pt x="432371" y="35612"/>
                  <a:pt x="645859" y="28393"/>
                </a:cubicBezTo>
                <a:cubicBezTo>
                  <a:pt x="655067" y="28043"/>
                  <a:pt x="654914" y="13178"/>
                  <a:pt x="645179" y="1355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9"/>
          <p:cNvSpPr/>
          <p:nvPr/>
        </p:nvSpPr>
        <p:spPr>
          <a:xfrm>
            <a:off x="4390454" y="411302"/>
            <a:ext cx="263959" cy="31226"/>
          </a:xfrm>
          <a:custGeom>
            <a:avLst/>
            <a:gdLst/>
            <a:ahLst/>
            <a:cxnLst/>
            <a:rect l="l" t="t" r="r" b="b"/>
            <a:pathLst>
              <a:path w="125099" h="14799" extrusionOk="0">
                <a:moveTo>
                  <a:pt x="117661" y="0"/>
                </a:moveTo>
                <a:lnTo>
                  <a:pt x="6833" y="0"/>
                </a:lnTo>
                <a:cubicBezTo>
                  <a:pt x="-2463" y="0"/>
                  <a:pt x="-2288" y="14799"/>
                  <a:pt x="7446" y="14799"/>
                </a:cubicBezTo>
                <a:lnTo>
                  <a:pt x="118275" y="14799"/>
                </a:lnTo>
                <a:cubicBezTo>
                  <a:pt x="127571" y="14887"/>
                  <a:pt x="127374" y="0"/>
                  <a:pt x="1176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9"/>
          <p:cNvSpPr/>
          <p:nvPr/>
        </p:nvSpPr>
        <p:spPr>
          <a:xfrm>
            <a:off x="8371587" y="397372"/>
            <a:ext cx="290374" cy="231224"/>
          </a:xfrm>
          <a:custGeom>
            <a:avLst/>
            <a:gdLst/>
            <a:ahLst/>
            <a:cxnLst/>
            <a:rect l="l" t="t" r="r" b="b"/>
            <a:pathLst>
              <a:path w="137618" h="109585" extrusionOk="0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9"/>
          <p:cNvSpPr/>
          <p:nvPr/>
        </p:nvSpPr>
        <p:spPr>
          <a:xfrm>
            <a:off x="8526304" y="347275"/>
            <a:ext cx="132428" cy="91243"/>
          </a:xfrm>
          <a:custGeom>
            <a:avLst/>
            <a:gdLst/>
            <a:ahLst/>
            <a:cxnLst/>
            <a:rect l="l" t="t" r="r" b="b"/>
            <a:pathLst>
              <a:path w="62762" h="43243" extrusionOk="0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9"/>
          <p:cNvSpPr/>
          <p:nvPr/>
        </p:nvSpPr>
        <p:spPr>
          <a:xfrm>
            <a:off x="244743" y="4094361"/>
            <a:ext cx="746254" cy="775710"/>
          </a:xfrm>
          <a:custGeom>
            <a:avLst/>
            <a:gdLst/>
            <a:ahLst/>
            <a:cxnLst/>
            <a:rect l="l" t="t" r="r" b="b"/>
            <a:pathLst>
              <a:path w="353675" h="367635" extrusionOk="0">
                <a:moveTo>
                  <a:pt x="349850" y="316408"/>
                </a:moveTo>
                <a:cubicBezTo>
                  <a:pt x="344216" y="307967"/>
                  <a:pt x="337265" y="300140"/>
                  <a:pt x="331061" y="292094"/>
                </a:cubicBezTo>
                <a:cubicBezTo>
                  <a:pt x="325295" y="284639"/>
                  <a:pt x="312907" y="293387"/>
                  <a:pt x="318542" y="300688"/>
                </a:cubicBezTo>
                <a:cubicBezTo>
                  <a:pt x="320142" y="302661"/>
                  <a:pt x="330951" y="317022"/>
                  <a:pt x="332574" y="318447"/>
                </a:cubicBezTo>
                <a:cubicBezTo>
                  <a:pt x="270198" y="313689"/>
                  <a:pt x="197781" y="305292"/>
                  <a:pt x="142554" y="274598"/>
                </a:cubicBezTo>
                <a:cubicBezTo>
                  <a:pt x="87348" y="239760"/>
                  <a:pt x="52202" y="175937"/>
                  <a:pt x="31747" y="115404"/>
                </a:cubicBezTo>
                <a:cubicBezTo>
                  <a:pt x="20542" y="80171"/>
                  <a:pt x="14804" y="43432"/>
                  <a:pt x="14733" y="6461"/>
                </a:cubicBezTo>
                <a:cubicBezTo>
                  <a:pt x="14733" y="-3318"/>
                  <a:pt x="-44" y="-1323"/>
                  <a:pt x="0" y="7930"/>
                </a:cubicBezTo>
                <a:cubicBezTo>
                  <a:pt x="1184" y="107971"/>
                  <a:pt x="41065" y="213209"/>
                  <a:pt x="119862" y="277470"/>
                </a:cubicBezTo>
                <a:cubicBezTo>
                  <a:pt x="177501" y="318403"/>
                  <a:pt x="263467" y="328116"/>
                  <a:pt x="332705" y="333158"/>
                </a:cubicBezTo>
                <a:cubicBezTo>
                  <a:pt x="322510" y="340196"/>
                  <a:pt x="316437" y="346182"/>
                  <a:pt x="307470" y="353702"/>
                </a:cubicBezTo>
                <a:cubicBezTo>
                  <a:pt x="300301" y="359863"/>
                  <a:pt x="307821" y="372250"/>
                  <a:pt x="315275" y="365848"/>
                </a:cubicBezTo>
                <a:lnTo>
                  <a:pt x="340028" y="344647"/>
                </a:lnTo>
                <a:cubicBezTo>
                  <a:pt x="350048" y="337171"/>
                  <a:pt x="359037" y="328927"/>
                  <a:pt x="349850" y="3164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9"/>
          <p:cNvSpPr/>
          <p:nvPr/>
        </p:nvSpPr>
        <p:spPr>
          <a:xfrm>
            <a:off x="8624662" y="1757104"/>
            <a:ext cx="200902" cy="172792"/>
          </a:xfrm>
          <a:custGeom>
            <a:avLst/>
            <a:gdLst/>
            <a:ahLst/>
            <a:cxnLst/>
            <a:rect l="l" t="t" r="r" b="b"/>
            <a:pathLst>
              <a:path w="95214" h="81892" extrusionOk="0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9"/>
          <p:cNvSpPr/>
          <p:nvPr/>
        </p:nvSpPr>
        <p:spPr>
          <a:xfrm>
            <a:off x="4654424" y="4555495"/>
            <a:ext cx="681049" cy="214332"/>
          </a:xfrm>
          <a:custGeom>
            <a:avLst/>
            <a:gdLst/>
            <a:ahLst/>
            <a:cxnLst/>
            <a:rect l="l" t="t" r="r" b="b"/>
            <a:pathLst>
              <a:path w="322772" h="101579" extrusionOk="0">
                <a:moveTo>
                  <a:pt x="308867" y="12831"/>
                </a:moveTo>
                <a:cubicBezTo>
                  <a:pt x="298146" y="35457"/>
                  <a:pt x="274994" y="116227"/>
                  <a:pt x="241691" y="74877"/>
                </a:cubicBezTo>
                <a:cubicBezTo>
                  <a:pt x="226606" y="51615"/>
                  <a:pt x="229566" y="5595"/>
                  <a:pt x="194224" y="334"/>
                </a:cubicBezTo>
                <a:cubicBezTo>
                  <a:pt x="178877" y="-1990"/>
                  <a:pt x="165349" y="8161"/>
                  <a:pt x="157325" y="20460"/>
                </a:cubicBezTo>
                <a:cubicBezTo>
                  <a:pt x="146363" y="37211"/>
                  <a:pt x="147130" y="60538"/>
                  <a:pt x="133361" y="75425"/>
                </a:cubicBezTo>
                <a:cubicBezTo>
                  <a:pt x="125907" y="83493"/>
                  <a:pt x="113761" y="87221"/>
                  <a:pt x="105692" y="77925"/>
                </a:cubicBezTo>
                <a:cubicBezTo>
                  <a:pt x="91836" y="58697"/>
                  <a:pt x="101308" y="30480"/>
                  <a:pt x="85040" y="12019"/>
                </a:cubicBezTo>
                <a:cubicBezTo>
                  <a:pt x="56538" y="-22380"/>
                  <a:pt x="11110" y="29318"/>
                  <a:pt x="630" y="55386"/>
                </a:cubicBezTo>
                <a:cubicBezTo>
                  <a:pt x="-3009" y="64441"/>
                  <a:pt x="10145" y="70339"/>
                  <a:pt x="13785" y="61415"/>
                </a:cubicBezTo>
                <a:cubicBezTo>
                  <a:pt x="27992" y="24319"/>
                  <a:pt x="78221" y="-12668"/>
                  <a:pt x="82496" y="51571"/>
                </a:cubicBezTo>
                <a:cubicBezTo>
                  <a:pt x="84097" y="65734"/>
                  <a:pt x="86640" y="82003"/>
                  <a:pt x="98129" y="91803"/>
                </a:cubicBezTo>
                <a:cubicBezTo>
                  <a:pt x="110954" y="102765"/>
                  <a:pt x="128560" y="98863"/>
                  <a:pt x="140355" y="88558"/>
                </a:cubicBezTo>
                <a:cubicBezTo>
                  <a:pt x="155703" y="75184"/>
                  <a:pt x="157632" y="55079"/>
                  <a:pt x="164867" y="37255"/>
                </a:cubicBezTo>
                <a:cubicBezTo>
                  <a:pt x="172102" y="19430"/>
                  <a:pt x="191308" y="5464"/>
                  <a:pt x="205690" y="25086"/>
                </a:cubicBezTo>
                <a:cubicBezTo>
                  <a:pt x="222397" y="47844"/>
                  <a:pt x="217508" y="92066"/>
                  <a:pt x="250965" y="100880"/>
                </a:cubicBezTo>
                <a:cubicBezTo>
                  <a:pt x="294375" y="108729"/>
                  <a:pt x="307464" y="48633"/>
                  <a:pt x="322022" y="18904"/>
                </a:cubicBezTo>
                <a:cubicBezTo>
                  <a:pt x="326034" y="9915"/>
                  <a:pt x="312836" y="4039"/>
                  <a:pt x="308867" y="1283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" type="blank">
  <p:cSld name="BLANK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1"/>
          <p:cNvSpPr txBox="1">
            <a:spLocks noGrp="1"/>
          </p:cNvSpPr>
          <p:nvPr>
            <p:ph type="sldNum" idx="12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11"/>
          <p:cNvSpPr/>
          <p:nvPr/>
        </p:nvSpPr>
        <p:spPr>
          <a:xfrm>
            <a:off x="368194" y="422127"/>
            <a:ext cx="8379859" cy="4302579"/>
          </a:xfrm>
          <a:custGeom>
            <a:avLst/>
            <a:gdLst/>
            <a:ahLst/>
            <a:cxnLst/>
            <a:rect l="l" t="t" r="r" b="b"/>
            <a:pathLst>
              <a:path w="3971497" h="2039137" extrusionOk="0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1"/>
          <p:cNvSpPr/>
          <p:nvPr/>
        </p:nvSpPr>
        <p:spPr>
          <a:xfrm rot="-5673298">
            <a:off x="2374092" y="4308014"/>
            <a:ext cx="113285" cy="953670"/>
          </a:xfrm>
          <a:custGeom>
            <a:avLst/>
            <a:gdLst/>
            <a:ahLst/>
            <a:cxnLst/>
            <a:rect l="l" t="t" r="r" b="b"/>
            <a:pathLst>
              <a:path w="53711" h="452156" extrusionOk="0">
                <a:moveTo>
                  <a:pt x="39194" y="6047"/>
                </a:moveTo>
                <a:cubicBezTo>
                  <a:pt x="16217" y="151582"/>
                  <a:pt x="8039" y="298805"/>
                  <a:pt x="15" y="445744"/>
                </a:cubicBezTo>
                <a:cubicBezTo>
                  <a:pt x="-533" y="455478"/>
                  <a:pt x="14244" y="453439"/>
                  <a:pt x="14748" y="444275"/>
                </a:cubicBezTo>
                <a:cubicBezTo>
                  <a:pt x="22707" y="298586"/>
                  <a:pt x="30819" y="152678"/>
                  <a:pt x="53598" y="8393"/>
                </a:cubicBezTo>
                <a:cubicBezTo>
                  <a:pt x="55133" y="-1298"/>
                  <a:pt x="40597" y="-3271"/>
                  <a:pt x="39194" y="60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1"/>
          <p:cNvSpPr/>
          <p:nvPr/>
        </p:nvSpPr>
        <p:spPr>
          <a:xfrm rot="-5673298">
            <a:off x="2213926" y="4684679"/>
            <a:ext cx="80405" cy="398880"/>
          </a:xfrm>
          <a:custGeom>
            <a:avLst/>
            <a:gdLst/>
            <a:ahLst/>
            <a:cxnLst/>
            <a:rect l="l" t="t" r="r" b="b"/>
            <a:pathLst>
              <a:path w="38122" h="189118" extrusionOk="0">
                <a:moveTo>
                  <a:pt x="23673" y="6072"/>
                </a:moveTo>
                <a:cubicBezTo>
                  <a:pt x="15809" y="64288"/>
                  <a:pt x="7945" y="122498"/>
                  <a:pt x="82" y="180701"/>
                </a:cubicBezTo>
                <a:cubicBezTo>
                  <a:pt x="-1212" y="190414"/>
                  <a:pt x="13237" y="192409"/>
                  <a:pt x="14486" y="183047"/>
                </a:cubicBezTo>
                <a:cubicBezTo>
                  <a:pt x="22364" y="124844"/>
                  <a:pt x="30213" y="66634"/>
                  <a:pt x="38033" y="8418"/>
                </a:cubicBezTo>
                <a:cubicBezTo>
                  <a:pt x="39393" y="-1295"/>
                  <a:pt x="24879" y="-3290"/>
                  <a:pt x="23673" y="607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11"/>
          <p:cNvSpPr/>
          <p:nvPr/>
        </p:nvSpPr>
        <p:spPr>
          <a:xfrm>
            <a:off x="5590150" y="299125"/>
            <a:ext cx="540251" cy="264299"/>
          </a:xfrm>
          <a:custGeom>
            <a:avLst/>
            <a:gdLst/>
            <a:ahLst/>
            <a:cxnLst/>
            <a:rect l="l" t="t" r="r" b="b"/>
            <a:pathLst>
              <a:path w="256043" h="125260" extrusionOk="0">
                <a:moveTo>
                  <a:pt x="122835" y="3891"/>
                </a:moveTo>
                <a:cubicBezTo>
                  <a:pt x="106677" y="35258"/>
                  <a:pt x="90541" y="66632"/>
                  <a:pt x="74404" y="98013"/>
                </a:cubicBezTo>
                <a:cubicBezTo>
                  <a:pt x="67103" y="82972"/>
                  <a:pt x="59737" y="67939"/>
                  <a:pt x="52348" y="52914"/>
                </a:cubicBezTo>
                <a:cubicBezTo>
                  <a:pt x="49783" y="47630"/>
                  <a:pt x="41583" y="45218"/>
                  <a:pt x="38602" y="51708"/>
                </a:cubicBezTo>
                <a:cubicBezTo>
                  <a:pt x="30007" y="70416"/>
                  <a:pt x="17598" y="87110"/>
                  <a:pt x="2141" y="100709"/>
                </a:cubicBezTo>
                <a:cubicBezTo>
                  <a:pt x="-4787" y="106848"/>
                  <a:pt x="6723" y="116802"/>
                  <a:pt x="13629" y="110685"/>
                </a:cubicBezTo>
                <a:cubicBezTo>
                  <a:pt x="26258" y="99453"/>
                  <a:pt x="36979" y="86235"/>
                  <a:pt x="45354" y="71550"/>
                </a:cubicBezTo>
                <a:lnTo>
                  <a:pt x="67432" y="116670"/>
                </a:lnTo>
                <a:cubicBezTo>
                  <a:pt x="70107" y="122174"/>
                  <a:pt x="77978" y="124147"/>
                  <a:pt x="81179" y="117876"/>
                </a:cubicBezTo>
                <a:lnTo>
                  <a:pt x="128580" y="25793"/>
                </a:lnTo>
                <a:cubicBezTo>
                  <a:pt x="139147" y="55900"/>
                  <a:pt x="147259" y="86822"/>
                  <a:pt x="152784" y="118249"/>
                </a:cubicBezTo>
                <a:cubicBezTo>
                  <a:pt x="153969" y="125024"/>
                  <a:pt x="163462" y="128422"/>
                  <a:pt x="166970" y="121318"/>
                </a:cubicBezTo>
                <a:cubicBezTo>
                  <a:pt x="177515" y="99979"/>
                  <a:pt x="188039" y="78638"/>
                  <a:pt x="198585" y="57299"/>
                </a:cubicBezTo>
                <a:cubicBezTo>
                  <a:pt x="214107" y="75321"/>
                  <a:pt x="228819" y="94022"/>
                  <a:pt x="242434" y="113469"/>
                </a:cubicBezTo>
                <a:cubicBezTo>
                  <a:pt x="247959" y="121297"/>
                  <a:pt x="260259" y="113711"/>
                  <a:pt x="254580" y="105686"/>
                </a:cubicBezTo>
                <a:cubicBezTo>
                  <a:pt x="238509" y="82896"/>
                  <a:pt x="221145" y="61039"/>
                  <a:pt x="202575" y="40220"/>
                </a:cubicBezTo>
                <a:cubicBezTo>
                  <a:pt x="199023" y="36229"/>
                  <a:pt x="192512" y="35089"/>
                  <a:pt x="189705" y="40746"/>
                </a:cubicBezTo>
                <a:lnTo>
                  <a:pt x="163001" y="94899"/>
                </a:lnTo>
                <a:cubicBezTo>
                  <a:pt x="156468" y="64295"/>
                  <a:pt x="147566" y="34241"/>
                  <a:pt x="136407" y="5009"/>
                </a:cubicBezTo>
                <a:cubicBezTo>
                  <a:pt x="134324" y="-823"/>
                  <a:pt x="125861" y="-2029"/>
                  <a:pt x="122835" y="38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1"/>
          <p:cNvSpPr/>
          <p:nvPr/>
        </p:nvSpPr>
        <p:spPr>
          <a:xfrm>
            <a:off x="8371587" y="397372"/>
            <a:ext cx="290374" cy="231224"/>
          </a:xfrm>
          <a:custGeom>
            <a:avLst/>
            <a:gdLst/>
            <a:ahLst/>
            <a:cxnLst/>
            <a:rect l="l" t="t" r="r" b="b"/>
            <a:pathLst>
              <a:path w="137618" h="109585" extrusionOk="0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1"/>
          <p:cNvSpPr/>
          <p:nvPr/>
        </p:nvSpPr>
        <p:spPr>
          <a:xfrm>
            <a:off x="8526304" y="347275"/>
            <a:ext cx="132428" cy="91243"/>
          </a:xfrm>
          <a:custGeom>
            <a:avLst/>
            <a:gdLst/>
            <a:ahLst/>
            <a:cxnLst/>
            <a:rect l="l" t="t" r="r" b="b"/>
            <a:pathLst>
              <a:path w="62762" h="43243" extrusionOk="0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1"/>
          <p:cNvSpPr/>
          <p:nvPr/>
        </p:nvSpPr>
        <p:spPr>
          <a:xfrm>
            <a:off x="331162" y="1999469"/>
            <a:ext cx="211591" cy="267962"/>
          </a:xfrm>
          <a:custGeom>
            <a:avLst/>
            <a:gdLst/>
            <a:ahLst/>
            <a:cxnLst/>
            <a:rect l="l" t="t" r="r" b="b"/>
            <a:pathLst>
              <a:path w="100280" h="126996" extrusionOk="0">
                <a:moveTo>
                  <a:pt x="96357" y="74864"/>
                </a:moveTo>
                <a:cubicBezTo>
                  <a:pt x="82786" y="68484"/>
                  <a:pt x="69679" y="61157"/>
                  <a:pt x="57134" y="52940"/>
                </a:cubicBezTo>
                <a:cubicBezTo>
                  <a:pt x="68090" y="38401"/>
                  <a:pt x="80061" y="24657"/>
                  <a:pt x="92959" y="11809"/>
                </a:cubicBezTo>
                <a:cubicBezTo>
                  <a:pt x="99865" y="4925"/>
                  <a:pt x="88969" y="-4459"/>
                  <a:pt x="81997" y="2382"/>
                </a:cubicBezTo>
                <a:cubicBezTo>
                  <a:pt x="68721" y="15624"/>
                  <a:pt x="56406" y="29794"/>
                  <a:pt x="45141" y="44784"/>
                </a:cubicBezTo>
                <a:cubicBezTo>
                  <a:pt x="33594" y="36487"/>
                  <a:pt x="22607" y="27435"/>
                  <a:pt x="12255" y="17685"/>
                </a:cubicBezTo>
                <a:cubicBezTo>
                  <a:pt x="5480" y="11305"/>
                  <a:pt x="-4518" y="22793"/>
                  <a:pt x="2257" y="29173"/>
                </a:cubicBezTo>
                <a:cubicBezTo>
                  <a:pt x="12947" y="39230"/>
                  <a:pt x="24293" y="48568"/>
                  <a:pt x="36218" y="57127"/>
                </a:cubicBezTo>
                <a:cubicBezTo>
                  <a:pt x="23171" y="75947"/>
                  <a:pt x="11779" y="95863"/>
                  <a:pt x="2169" y="116652"/>
                </a:cubicBezTo>
                <a:cubicBezTo>
                  <a:pt x="-1953" y="125554"/>
                  <a:pt x="11246" y="131429"/>
                  <a:pt x="15324" y="122703"/>
                </a:cubicBezTo>
                <a:cubicBezTo>
                  <a:pt x="24609" y="102651"/>
                  <a:pt x="35613" y="83439"/>
                  <a:pt x="48211" y="65283"/>
                </a:cubicBezTo>
                <a:cubicBezTo>
                  <a:pt x="61447" y="73978"/>
                  <a:pt x="75279" y="81731"/>
                  <a:pt x="89604" y="88479"/>
                </a:cubicBezTo>
                <a:cubicBezTo>
                  <a:pt x="97936" y="92360"/>
                  <a:pt x="104951" y="78898"/>
                  <a:pt x="96357" y="7486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1"/>
          <p:cNvSpPr/>
          <p:nvPr/>
        </p:nvSpPr>
        <p:spPr>
          <a:xfrm>
            <a:off x="8564788" y="3584529"/>
            <a:ext cx="200902" cy="172792"/>
          </a:xfrm>
          <a:custGeom>
            <a:avLst/>
            <a:gdLst/>
            <a:ahLst/>
            <a:cxnLst/>
            <a:rect l="l" t="t" r="r" b="b"/>
            <a:pathLst>
              <a:path w="95214" h="81892" extrusionOk="0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1"/>
          <p:cNvSpPr/>
          <p:nvPr/>
        </p:nvSpPr>
        <p:spPr>
          <a:xfrm rot="5069525">
            <a:off x="7853134" y="3741816"/>
            <a:ext cx="814157" cy="1022353"/>
          </a:xfrm>
          <a:custGeom>
            <a:avLst/>
            <a:gdLst/>
            <a:ahLst/>
            <a:cxnLst/>
            <a:rect l="l" t="t" r="r" b="b"/>
            <a:pathLst>
              <a:path w="385904" h="484587" extrusionOk="0">
                <a:moveTo>
                  <a:pt x="316148" y="219239"/>
                </a:moveTo>
                <a:cubicBezTo>
                  <a:pt x="261491" y="116194"/>
                  <a:pt x="157744" y="32311"/>
                  <a:pt x="38101" y="26786"/>
                </a:cubicBezTo>
                <a:cubicBezTo>
                  <a:pt x="47463" y="22510"/>
                  <a:pt x="56935" y="18432"/>
                  <a:pt x="66471" y="14530"/>
                </a:cubicBezTo>
                <a:cubicBezTo>
                  <a:pt x="75241" y="10978"/>
                  <a:pt x="71273" y="-3010"/>
                  <a:pt x="62086" y="586"/>
                </a:cubicBezTo>
                <a:cubicBezTo>
                  <a:pt x="42552" y="8566"/>
                  <a:pt x="23390" y="17336"/>
                  <a:pt x="4578" y="26895"/>
                </a:cubicBezTo>
                <a:cubicBezTo>
                  <a:pt x="-2854" y="30645"/>
                  <a:pt x="-508" y="42440"/>
                  <a:pt x="6398" y="41585"/>
                </a:cubicBezTo>
                <a:cubicBezTo>
                  <a:pt x="7473" y="41870"/>
                  <a:pt x="8591" y="41957"/>
                  <a:pt x="9709" y="41826"/>
                </a:cubicBezTo>
                <a:cubicBezTo>
                  <a:pt x="22162" y="48710"/>
                  <a:pt x="33190" y="57875"/>
                  <a:pt x="42267" y="68837"/>
                </a:cubicBezTo>
                <a:cubicBezTo>
                  <a:pt x="48231" y="76094"/>
                  <a:pt x="60618" y="67368"/>
                  <a:pt x="54786" y="60265"/>
                </a:cubicBezTo>
                <a:cubicBezTo>
                  <a:pt x="49217" y="53468"/>
                  <a:pt x="42990" y="47241"/>
                  <a:pt x="36216" y="41650"/>
                </a:cubicBezTo>
                <a:cubicBezTo>
                  <a:pt x="257544" y="58730"/>
                  <a:pt x="357411" y="281133"/>
                  <a:pt x="371135" y="478147"/>
                </a:cubicBezTo>
                <a:cubicBezTo>
                  <a:pt x="372034" y="487859"/>
                  <a:pt x="386723" y="485952"/>
                  <a:pt x="385869" y="476678"/>
                </a:cubicBezTo>
                <a:cubicBezTo>
                  <a:pt x="377756" y="387730"/>
                  <a:pt x="358704" y="298409"/>
                  <a:pt x="316148" y="21923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1"/>
          <p:cNvSpPr/>
          <p:nvPr/>
        </p:nvSpPr>
        <p:spPr>
          <a:xfrm rot="5400000">
            <a:off x="305418" y="304611"/>
            <a:ext cx="746254" cy="775710"/>
          </a:xfrm>
          <a:custGeom>
            <a:avLst/>
            <a:gdLst/>
            <a:ahLst/>
            <a:cxnLst/>
            <a:rect l="l" t="t" r="r" b="b"/>
            <a:pathLst>
              <a:path w="353675" h="367635" extrusionOk="0">
                <a:moveTo>
                  <a:pt x="349850" y="316408"/>
                </a:moveTo>
                <a:cubicBezTo>
                  <a:pt x="344216" y="307967"/>
                  <a:pt x="337265" y="300140"/>
                  <a:pt x="331061" y="292094"/>
                </a:cubicBezTo>
                <a:cubicBezTo>
                  <a:pt x="325295" y="284639"/>
                  <a:pt x="312907" y="293387"/>
                  <a:pt x="318542" y="300688"/>
                </a:cubicBezTo>
                <a:cubicBezTo>
                  <a:pt x="320142" y="302661"/>
                  <a:pt x="330951" y="317022"/>
                  <a:pt x="332574" y="318447"/>
                </a:cubicBezTo>
                <a:cubicBezTo>
                  <a:pt x="270198" y="313689"/>
                  <a:pt x="197781" y="305292"/>
                  <a:pt x="142554" y="274598"/>
                </a:cubicBezTo>
                <a:cubicBezTo>
                  <a:pt x="87348" y="239760"/>
                  <a:pt x="52202" y="175937"/>
                  <a:pt x="31747" y="115404"/>
                </a:cubicBezTo>
                <a:cubicBezTo>
                  <a:pt x="20542" y="80171"/>
                  <a:pt x="14804" y="43432"/>
                  <a:pt x="14733" y="6461"/>
                </a:cubicBezTo>
                <a:cubicBezTo>
                  <a:pt x="14733" y="-3318"/>
                  <a:pt x="-44" y="-1323"/>
                  <a:pt x="0" y="7930"/>
                </a:cubicBezTo>
                <a:cubicBezTo>
                  <a:pt x="1184" y="107971"/>
                  <a:pt x="41065" y="213209"/>
                  <a:pt x="119862" y="277470"/>
                </a:cubicBezTo>
                <a:cubicBezTo>
                  <a:pt x="177501" y="318403"/>
                  <a:pt x="263467" y="328116"/>
                  <a:pt x="332705" y="333158"/>
                </a:cubicBezTo>
                <a:cubicBezTo>
                  <a:pt x="322510" y="340196"/>
                  <a:pt x="316437" y="346182"/>
                  <a:pt x="307470" y="353702"/>
                </a:cubicBezTo>
                <a:cubicBezTo>
                  <a:pt x="300301" y="359863"/>
                  <a:pt x="307821" y="372250"/>
                  <a:pt x="315275" y="365848"/>
                </a:cubicBezTo>
                <a:lnTo>
                  <a:pt x="340028" y="344647"/>
                </a:lnTo>
                <a:cubicBezTo>
                  <a:pt x="350048" y="337171"/>
                  <a:pt x="359037" y="328927"/>
                  <a:pt x="349850" y="3164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Half">
  <p:cSld name="BLANK_1_1">
    <p:bg>
      <p:bgPr>
        <a:solidFill>
          <a:schemeClr val="lt1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"/>
          <p:cNvSpPr/>
          <p:nvPr/>
        </p:nvSpPr>
        <p:spPr>
          <a:xfrm rot="-1760302">
            <a:off x="4588400" y="637136"/>
            <a:ext cx="4206636" cy="4111947"/>
          </a:xfrm>
          <a:custGeom>
            <a:avLst/>
            <a:gdLst/>
            <a:ahLst/>
            <a:cxnLst/>
            <a:rect l="l" t="t" r="r" b="b"/>
            <a:pathLst>
              <a:path w="549996" h="559316" extrusionOk="0">
                <a:moveTo>
                  <a:pt x="536665" y="198722"/>
                </a:moveTo>
                <a:cubicBezTo>
                  <a:pt x="507988" y="55467"/>
                  <a:pt x="324589" y="-49573"/>
                  <a:pt x="179295" y="24291"/>
                </a:cubicBezTo>
                <a:cubicBezTo>
                  <a:pt x="17974" y="106420"/>
                  <a:pt x="-81169" y="375917"/>
                  <a:pt x="88111" y="512244"/>
                </a:cubicBezTo>
                <a:cubicBezTo>
                  <a:pt x="141168" y="554536"/>
                  <a:pt x="210888" y="558504"/>
                  <a:pt x="276092" y="557584"/>
                </a:cubicBezTo>
                <a:cubicBezTo>
                  <a:pt x="484178" y="579947"/>
                  <a:pt x="588999" y="381814"/>
                  <a:pt x="536665" y="1987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3"/>
          <p:cNvSpPr txBox="1">
            <a:spLocks noGrp="1"/>
          </p:cNvSpPr>
          <p:nvPr>
            <p:ph type="sldNum" idx="12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9" name="Google Shape;169;p13"/>
          <p:cNvGrpSpPr/>
          <p:nvPr/>
        </p:nvGrpSpPr>
        <p:grpSpPr>
          <a:xfrm>
            <a:off x="4377287" y="431563"/>
            <a:ext cx="4360802" cy="4280374"/>
            <a:chOff x="576654" y="555403"/>
            <a:chExt cx="3865959" cy="3794658"/>
          </a:xfrm>
        </p:grpSpPr>
        <p:sp>
          <p:nvSpPr>
            <p:cNvPr id="170" name="Google Shape;170;p13"/>
            <p:cNvSpPr/>
            <p:nvPr/>
          </p:nvSpPr>
          <p:spPr>
            <a:xfrm>
              <a:off x="619289" y="555403"/>
              <a:ext cx="3823324" cy="3794658"/>
            </a:xfrm>
            <a:custGeom>
              <a:avLst/>
              <a:gdLst/>
              <a:ahLst/>
              <a:cxnLst/>
              <a:rect l="l" t="t" r="r" b="b"/>
              <a:pathLst>
                <a:path w="1812002" h="1798416" extrusionOk="0">
                  <a:moveTo>
                    <a:pt x="1803580" y="754533"/>
                  </a:moveTo>
                  <a:cubicBezTo>
                    <a:pt x="1755126" y="365965"/>
                    <a:pt x="1420404" y="43389"/>
                    <a:pt x="1031243" y="5415"/>
                  </a:cubicBezTo>
                  <a:cubicBezTo>
                    <a:pt x="982060" y="-66"/>
                    <a:pt x="932504" y="-1381"/>
                    <a:pt x="883099" y="1447"/>
                  </a:cubicBezTo>
                  <a:cubicBezTo>
                    <a:pt x="873803" y="1973"/>
                    <a:pt x="873957" y="16794"/>
                    <a:pt x="883691" y="16246"/>
                  </a:cubicBezTo>
                  <a:cubicBezTo>
                    <a:pt x="1757494" y="-18263"/>
                    <a:pt x="2121442" y="1058868"/>
                    <a:pt x="1445508" y="1590605"/>
                  </a:cubicBezTo>
                  <a:cubicBezTo>
                    <a:pt x="1154174" y="1812547"/>
                    <a:pt x="730088" y="1849314"/>
                    <a:pt x="411765" y="1663262"/>
                  </a:cubicBezTo>
                  <a:cubicBezTo>
                    <a:pt x="67769" y="1470874"/>
                    <a:pt x="-50821" y="1022824"/>
                    <a:pt x="50843" y="658548"/>
                  </a:cubicBezTo>
                  <a:cubicBezTo>
                    <a:pt x="145996" y="257328"/>
                    <a:pt x="571617" y="-46393"/>
                    <a:pt x="981233" y="77876"/>
                  </a:cubicBezTo>
                  <a:cubicBezTo>
                    <a:pt x="990003" y="80529"/>
                    <a:pt x="993533" y="65949"/>
                    <a:pt x="984391" y="63186"/>
                  </a:cubicBezTo>
                  <a:cubicBezTo>
                    <a:pt x="621232" y="-46436"/>
                    <a:pt x="223477" y="180680"/>
                    <a:pt x="83292" y="523010"/>
                  </a:cubicBezTo>
                  <a:cubicBezTo>
                    <a:pt x="-163184" y="1097697"/>
                    <a:pt x="154152" y="1768368"/>
                    <a:pt x="813533" y="1796542"/>
                  </a:cubicBezTo>
                  <a:cubicBezTo>
                    <a:pt x="1393503" y="1832827"/>
                    <a:pt x="1882662" y="1337310"/>
                    <a:pt x="1803580" y="7545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3"/>
            <p:cNvSpPr/>
            <p:nvPr/>
          </p:nvSpPr>
          <p:spPr>
            <a:xfrm>
              <a:off x="576654" y="3067330"/>
              <a:ext cx="620488" cy="986037"/>
            </a:xfrm>
            <a:custGeom>
              <a:avLst/>
              <a:gdLst/>
              <a:ahLst/>
              <a:cxnLst/>
              <a:rect l="l" t="t" r="r" b="b"/>
              <a:pathLst>
                <a:path w="294070" h="467316" extrusionOk="0">
                  <a:moveTo>
                    <a:pt x="291610" y="454155"/>
                  </a:moveTo>
                  <a:cubicBezTo>
                    <a:pt x="153814" y="339512"/>
                    <a:pt x="54825" y="179550"/>
                    <a:pt x="14308" y="4834"/>
                  </a:cubicBezTo>
                  <a:cubicBezTo>
                    <a:pt x="12116" y="-4528"/>
                    <a:pt x="-1872" y="1084"/>
                    <a:pt x="211" y="10007"/>
                  </a:cubicBezTo>
                  <a:cubicBezTo>
                    <a:pt x="42374" y="188276"/>
                    <a:pt x="141091" y="348128"/>
                    <a:pt x="281612" y="465666"/>
                  </a:cubicBezTo>
                  <a:cubicBezTo>
                    <a:pt x="288760" y="471585"/>
                    <a:pt x="298757" y="460141"/>
                    <a:pt x="291610" y="454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3"/>
            <p:cNvSpPr/>
            <p:nvPr/>
          </p:nvSpPr>
          <p:spPr>
            <a:xfrm>
              <a:off x="625052" y="3542878"/>
              <a:ext cx="246686" cy="335935"/>
            </a:xfrm>
            <a:custGeom>
              <a:avLst/>
              <a:gdLst/>
              <a:ahLst/>
              <a:cxnLst/>
              <a:rect l="l" t="t" r="r" b="b"/>
              <a:pathLst>
                <a:path w="116913" h="159211" extrusionOk="0">
                  <a:moveTo>
                    <a:pt x="114759" y="145770"/>
                  </a:moveTo>
                  <a:cubicBezTo>
                    <a:pt x="73155" y="104376"/>
                    <a:pt x="38848" y="56252"/>
                    <a:pt x="13292" y="3435"/>
                  </a:cubicBezTo>
                  <a:cubicBezTo>
                    <a:pt x="9193" y="-5027"/>
                    <a:pt x="-3195" y="3808"/>
                    <a:pt x="774" y="12030"/>
                  </a:cubicBezTo>
                  <a:cubicBezTo>
                    <a:pt x="27012" y="65964"/>
                    <a:pt x="62178" y="115053"/>
                    <a:pt x="104784" y="157258"/>
                  </a:cubicBezTo>
                  <a:cubicBezTo>
                    <a:pt x="111361" y="163814"/>
                    <a:pt x="121337" y="152303"/>
                    <a:pt x="114759" y="1457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3"/>
            <p:cNvSpPr/>
            <p:nvPr/>
          </p:nvSpPr>
          <p:spPr>
            <a:xfrm>
              <a:off x="3508732" y="703042"/>
              <a:ext cx="736985" cy="678722"/>
            </a:xfrm>
            <a:custGeom>
              <a:avLst/>
              <a:gdLst/>
              <a:ahLst/>
              <a:cxnLst/>
              <a:rect l="l" t="t" r="r" b="b"/>
              <a:pathLst>
                <a:path w="349282" h="321669" extrusionOk="0">
                  <a:moveTo>
                    <a:pt x="348469" y="309928"/>
                  </a:moveTo>
                  <a:cubicBezTo>
                    <a:pt x="278003" y="170664"/>
                    <a:pt x="156037" y="58585"/>
                    <a:pt x="11050" y="551"/>
                  </a:cubicBezTo>
                  <a:cubicBezTo>
                    <a:pt x="2543" y="-2847"/>
                    <a:pt x="-4823" y="10439"/>
                    <a:pt x="3968" y="13969"/>
                  </a:cubicBezTo>
                  <a:cubicBezTo>
                    <a:pt x="146478" y="70973"/>
                    <a:pt x="266844" y="180859"/>
                    <a:pt x="335709" y="318194"/>
                  </a:cubicBezTo>
                  <a:cubicBezTo>
                    <a:pt x="339918" y="326613"/>
                    <a:pt x="352591" y="318107"/>
                    <a:pt x="348469" y="3099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3"/>
            <p:cNvSpPr/>
            <p:nvPr/>
          </p:nvSpPr>
          <p:spPr>
            <a:xfrm>
              <a:off x="4237875" y="1405342"/>
              <a:ext cx="51220" cy="74504"/>
            </a:xfrm>
            <a:custGeom>
              <a:avLst/>
              <a:gdLst/>
              <a:ahLst/>
              <a:cxnLst/>
              <a:rect l="l" t="t" r="r" b="b"/>
              <a:pathLst>
                <a:path w="24275" h="35310" extrusionOk="0">
                  <a:moveTo>
                    <a:pt x="23295" y="23713"/>
                  </a:moveTo>
                  <a:lnTo>
                    <a:pt x="13692" y="3323"/>
                  </a:lnTo>
                  <a:cubicBezTo>
                    <a:pt x="8452" y="-4658"/>
                    <a:pt x="-3475" y="3191"/>
                    <a:pt x="975" y="11588"/>
                  </a:cubicBezTo>
                  <a:cubicBezTo>
                    <a:pt x="4176" y="18384"/>
                    <a:pt x="7371" y="25181"/>
                    <a:pt x="10556" y="31978"/>
                  </a:cubicBezTo>
                  <a:cubicBezTo>
                    <a:pt x="15906" y="39980"/>
                    <a:pt x="27745" y="32109"/>
                    <a:pt x="23295" y="237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" name="Google Shape;175;p13"/>
          <p:cNvSpPr/>
          <p:nvPr/>
        </p:nvSpPr>
        <p:spPr>
          <a:xfrm rot="2700000">
            <a:off x="4969709" y="954676"/>
            <a:ext cx="200969" cy="172851"/>
          </a:xfrm>
          <a:custGeom>
            <a:avLst/>
            <a:gdLst/>
            <a:ahLst/>
            <a:cxnLst/>
            <a:rect l="l" t="t" r="r" b="b"/>
            <a:pathLst>
              <a:path w="95214" h="81892" extrusionOk="0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3"/>
          <p:cNvSpPr/>
          <p:nvPr/>
        </p:nvSpPr>
        <p:spPr>
          <a:xfrm rot="8434612">
            <a:off x="7810734" y="3959265"/>
            <a:ext cx="540275" cy="264310"/>
          </a:xfrm>
          <a:custGeom>
            <a:avLst/>
            <a:gdLst/>
            <a:ahLst/>
            <a:cxnLst/>
            <a:rect l="l" t="t" r="r" b="b"/>
            <a:pathLst>
              <a:path w="256043" h="125260" extrusionOk="0">
                <a:moveTo>
                  <a:pt x="122835" y="3891"/>
                </a:moveTo>
                <a:cubicBezTo>
                  <a:pt x="106677" y="35258"/>
                  <a:pt x="90541" y="66632"/>
                  <a:pt x="74404" y="98013"/>
                </a:cubicBezTo>
                <a:cubicBezTo>
                  <a:pt x="67103" y="82972"/>
                  <a:pt x="59737" y="67939"/>
                  <a:pt x="52348" y="52914"/>
                </a:cubicBezTo>
                <a:cubicBezTo>
                  <a:pt x="49783" y="47630"/>
                  <a:pt x="41583" y="45218"/>
                  <a:pt x="38602" y="51708"/>
                </a:cubicBezTo>
                <a:cubicBezTo>
                  <a:pt x="30007" y="70416"/>
                  <a:pt x="17598" y="87110"/>
                  <a:pt x="2141" y="100709"/>
                </a:cubicBezTo>
                <a:cubicBezTo>
                  <a:pt x="-4787" y="106848"/>
                  <a:pt x="6723" y="116802"/>
                  <a:pt x="13629" y="110685"/>
                </a:cubicBezTo>
                <a:cubicBezTo>
                  <a:pt x="26258" y="99453"/>
                  <a:pt x="36979" y="86235"/>
                  <a:pt x="45354" y="71550"/>
                </a:cubicBezTo>
                <a:lnTo>
                  <a:pt x="67432" y="116670"/>
                </a:lnTo>
                <a:cubicBezTo>
                  <a:pt x="70107" y="122174"/>
                  <a:pt x="77978" y="124147"/>
                  <a:pt x="81179" y="117876"/>
                </a:cubicBezTo>
                <a:lnTo>
                  <a:pt x="128580" y="25793"/>
                </a:lnTo>
                <a:cubicBezTo>
                  <a:pt x="139147" y="55900"/>
                  <a:pt x="147259" y="86822"/>
                  <a:pt x="152784" y="118249"/>
                </a:cubicBezTo>
                <a:cubicBezTo>
                  <a:pt x="153969" y="125024"/>
                  <a:pt x="163462" y="128422"/>
                  <a:pt x="166970" y="121318"/>
                </a:cubicBezTo>
                <a:cubicBezTo>
                  <a:pt x="177515" y="99979"/>
                  <a:pt x="188039" y="78638"/>
                  <a:pt x="198585" y="57299"/>
                </a:cubicBezTo>
                <a:cubicBezTo>
                  <a:pt x="214107" y="75321"/>
                  <a:pt x="228819" y="94022"/>
                  <a:pt x="242434" y="113469"/>
                </a:cubicBezTo>
                <a:cubicBezTo>
                  <a:pt x="247959" y="121297"/>
                  <a:pt x="260259" y="113711"/>
                  <a:pt x="254580" y="105686"/>
                </a:cubicBezTo>
                <a:cubicBezTo>
                  <a:pt x="238509" y="82896"/>
                  <a:pt x="221145" y="61039"/>
                  <a:pt x="202575" y="40220"/>
                </a:cubicBezTo>
                <a:cubicBezTo>
                  <a:pt x="199023" y="36229"/>
                  <a:pt x="192512" y="35089"/>
                  <a:pt x="189705" y="40746"/>
                </a:cubicBezTo>
                <a:lnTo>
                  <a:pt x="163001" y="94899"/>
                </a:lnTo>
                <a:cubicBezTo>
                  <a:pt x="156468" y="64295"/>
                  <a:pt x="147566" y="34241"/>
                  <a:pt x="136407" y="5009"/>
                </a:cubicBezTo>
                <a:cubicBezTo>
                  <a:pt x="134324" y="-823"/>
                  <a:pt x="125861" y="-2029"/>
                  <a:pt x="122835" y="38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Images &amp;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2996068" y="0"/>
            <a:ext cx="1890000" cy="32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900">
                <a:latin typeface="+mn-lt"/>
                <a:cs typeface="Arial" pitchFamily="34" charset="0"/>
              </a:defRPr>
            </a:lvl1pPr>
            <a:lvl2pPr marL="342917" indent="0">
              <a:buNone/>
              <a:defRPr sz="2100"/>
            </a:lvl2pPr>
            <a:lvl3pPr marL="685835" indent="0">
              <a:buNone/>
              <a:defRPr sz="1800"/>
            </a:lvl3pPr>
            <a:lvl4pPr marL="1028752" indent="0">
              <a:buNone/>
              <a:defRPr sz="1500"/>
            </a:lvl4pPr>
            <a:lvl5pPr marL="1371668" indent="0">
              <a:buNone/>
              <a:defRPr sz="1500"/>
            </a:lvl5pPr>
            <a:lvl6pPr marL="1714586" indent="0">
              <a:buNone/>
              <a:defRPr sz="1500"/>
            </a:lvl6pPr>
            <a:lvl7pPr marL="2057503" indent="0">
              <a:buNone/>
              <a:defRPr sz="1500"/>
            </a:lvl7pPr>
            <a:lvl8pPr marL="2400420" indent="0">
              <a:buNone/>
              <a:defRPr sz="1500"/>
            </a:lvl8pPr>
            <a:lvl9pPr marL="2743337" indent="0">
              <a:buNone/>
              <a:defRPr sz="15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4990034" y="1903500"/>
            <a:ext cx="1890000" cy="32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900">
                <a:latin typeface="+mn-lt"/>
                <a:cs typeface="Arial" pitchFamily="34" charset="0"/>
              </a:defRPr>
            </a:lvl1pPr>
            <a:lvl2pPr marL="342917" indent="0">
              <a:buNone/>
              <a:defRPr sz="2100"/>
            </a:lvl2pPr>
            <a:lvl3pPr marL="685835" indent="0">
              <a:buNone/>
              <a:defRPr sz="1800"/>
            </a:lvl3pPr>
            <a:lvl4pPr marL="1028752" indent="0">
              <a:buNone/>
              <a:defRPr sz="1500"/>
            </a:lvl4pPr>
            <a:lvl5pPr marL="1371668" indent="0">
              <a:buNone/>
              <a:defRPr sz="1500"/>
            </a:lvl5pPr>
            <a:lvl6pPr marL="1714586" indent="0">
              <a:buNone/>
              <a:defRPr sz="1500"/>
            </a:lvl6pPr>
            <a:lvl7pPr marL="2057503" indent="0">
              <a:buNone/>
              <a:defRPr sz="1500"/>
            </a:lvl7pPr>
            <a:lvl8pPr marL="2400420" indent="0">
              <a:buNone/>
              <a:defRPr sz="1500"/>
            </a:lvl8pPr>
            <a:lvl9pPr marL="2743337" indent="0">
              <a:buNone/>
              <a:defRPr sz="15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4990034" y="-2"/>
            <a:ext cx="1890000" cy="178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900">
                <a:latin typeface="+mn-lt"/>
                <a:cs typeface="Arial" pitchFamily="34" charset="0"/>
              </a:defRPr>
            </a:lvl1pPr>
            <a:lvl2pPr marL="342917" indent="0">
              <a:buNone/>
              <a:defRPr sz="2100"/>
            </a:lvl2pPr>
            <a:lvl3pPr marL="685835" indent="0">
              <a:buNone/>
              <a:defRPr sz="1800"/>
            </a:lvl3pPr>
            <a:lvl4pPr marL="1028752" indent="0">
              <a:buNone/>
              <a:defRPr sz="1500"/>
            </a:lvl4pPr>
            <a:lvl5pPr marL="1371668" indent="0">
              <a:buNone/>
              <a:defRPr sz="1500"/>
            </a:lvl5pPr>
            <a:lvl6pPr marL="1714586" indent="0">
              <a:buNone/>
              <a:defRPr sz="1500"/>
            </a:lvl6pPr>
            <a:lvl7pPr marL="2057503" indent="0">
              <a:buNone/>
              <a:defRPr sz="1500"/>
            </a:lvl7pPr>
            <a:lvl8pPr marL="2400420" indent="0">
              <a:buNone/>
              <a:defRPr sz="1500"/>
            </a:lvl8pPr>
            <a:lvl9pPr marL="2743337" indent="0">
              <a:buNone/>
              <a:defRPr sz="15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996068" y="3361500"/>
            <a:ext cx="1890000" cy="178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900">
                <a:latin typeface="+mn-lt"/>
                <a:cs typeface="Arial" pitchFamily="34" charset="0"/>
              </a:defRPr>
            </a:lvl1pPr>
            <a:lvl2pPr marL="342917" indent="0">
              <a:buNone/>
              <a:defRPr sz="2100"/>
            </a:lvl2pPr>
            <a:lvl3pPr marL="685835" indent="0">
              <a:buNone/>
              <a:defRPr sz="1800"/>
            </a:lvl3pPr>
            <a:lvl4pPr marL="1028752" indent="0">
              <a:buNone/>
              <a:defRPr sz="1500"/>
            </a:lvl4pPr>
            <a:lvl5pPr marL="1371668" indent="0">
              <a:buNone/>
              <a:defRPr sz="1500"/>
            </a:lvl5pPr>
            <a:lvl6pPr marL="1714586" indent="0">
              <a:buNone/>
              <a:defRPr sz="1500"/>
            </a:lvl6pPr>
            <a:lvl7pPr marL="2057503" indent="0">
              <a:buNone/>
              <a:defRPr sz="1500"/>
            </a:lvl7pPr>
            <a:lvl8pPr marL="2400420" indent="0">
              <a:buNone/>
              <a:defRPr sz="1500"/>
            </a:lvl8pPr>
            <a:lvl9pPr marL="2743337" indent="0">
              <a:buNone/>
              <a:defRPr sz="15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9329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Images &amp;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E22A51-FB04-4FB6-8A9D-AE05811C1438}"/>
              </a:ext>
            </a:extLst>
          </p:cNvPr>
          <p:cNvSpPr/>
          <p:nvPr userDrawn="1"/>
        </p:nvSpPr>
        <p:spPr>
          <a:xfrm>
            <a:off x="270457" y="227796"/>
            <a:ext cx="4140557" cy="46879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4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412125" y="392806"/>
            <a:ext cx="2781836" cy="43916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900">
                <a:latin typeface="+mn-lt"/>
                <a:cs typeface="Arial" pitchFamily="34" charset="0"/>
              </a:defRPr>
            </a:lvl1pPr>
            <a:lvl2pPr marL="342917" indent="0">
              <a:buNone/>
              <a:defRPr sz="2100"/>
            </a:lvl2pPr>
            <a:lvl3pPr marL="685835" indent="0">
              <a:buNone/>
              <a:defRPr sz="1800"/>
            </a:lvl3pPr>
            <a:lvl4pPr marL="1028752" indent="0">
              <a:buNone/>
              <a:defRPr sz="1500"/>
            </a:lvl4pPr>
            <a:lvl5pPr marL="1371668" indent="0">
              <a:buNone/>
              <a:defRPr sz="1500"/>
            </a:lvl5pPr>
            <a:lvl6pPr marL="1714586" indent="0">
              <a:buNone/>
              <a:defRPr sz="1500"/>
            </a:lvl6pPr>
            <a:lvl7pPr marL="2057503" indent="0">
              <a:buNone/>
              <a:defRPr sz="1500"/>
            </a:lvl7pPr>
            <a:lvl8pPr marL="2400420" indent="0">
              <a:buNone/>
              <a:defRPr sz="1500"/>
            </a:lvl8pPr>
            <a:lvl9pPr marL="2743337" indent="0">
              <a:buNone/>
              <a:defRPr sz="15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672654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yle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EAF96E15-0CE0-49CA-8B27-4146CE72FB8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647" y="215442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98640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83375" y="683600"/>
            <a:ext cx="6426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sz="34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sz="34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sz="34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sz="34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sz="34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sz="34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sz="34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sz="34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sz="34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88175" y="1506350"/>
            <a:ext cx="6426300" cy="28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unito"/>
              <a:buChar char="✗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683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Nunito"/>
              <a:buChar char="✗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683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■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683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●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683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○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683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■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683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●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683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○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683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200"/>
              <a:buFont typeface="Nunito"/>
              <a:buChar char="■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500" b="1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 rtl="0">
              <a:buNone/>
              <a:defRPr sz="1500" b="1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 rtl="0">
              <a:buNone/>
              <a:defRPr sz="1500" b="1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 rtl="0">
              <a:buNone/>
              <a:defRPr sz="1500" b="1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 rtl="0">
              <a:buNone/>
              <a:defRPr sz="1500" b="1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 rtl="0">
              <a:buNone/>
              <a:defRPr sz="1500" b="1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 rtl="0">
              <a:buNone/>
              <a:defRPr sz="1500" b="1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 rtl="0">
              <a:buNone/>
              <a:defRPr sz="1500" b="1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 rtl="0">
              <a:buNone/>
              <a:defRPr sz="1500" b="1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5" r:id="rId3"/>
    <p:sldLayoutId id="2147483657" r:id="rId4"/>
    <p:sldLayoutId id="2147483659" r:id="rId5"/>
    <p:sldLayoutId id="2147483662" r:id="rId6"/>
    <p:sldLayoutId id="2147483663" r:id="rId7"/>
    <p:sldLayoutId id="2147483664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5"/>
          <p:cNvSpPr txBox="1">
            <a:spLocks noGrp="1"/>
          </p:cNvSpPr>
          <p:nvPr>
            <p:ph type="ctrTitle"/>
          </p:nvPr>
        </p:nvSpPr>
        <p:spPr>
          <a:xfrm>
            <a:off x="1867950" y="1731450"/>
            <a:ext cx="5408100" cy="1680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PEMEROGRAMAN BERBABSIS WEB</a:t>
            </a:r>
            <a:br>
              <a:rPr lang="en-US" sz="4800" dirty="0"/>
            </a:br>
            <a:r>
              <a:rPr lang="en-US" sz="2800" i="1" dirty="0" err="1"/>
              <a:t>Sistem</a:t>
            </a:r>
            <a:r>
              <a:rPr lang="en-US" sz="2800" i="1" dirty="0"/>
              <a:t> </a:t>
            </a:r>
            <a:r>
              <a:rPr lang="en-US" sz="2800" i="1" dirty="0" err="1"/>
              <a:t>informasi</a:t>
            </a:r>
            <a:r>
              <a:rPr lang="en-US" sz="2800" i="1" dirty="0"/>
              <a:t> </a:t>
            </a:r>
            <a:r>
              <a:rPr lang="en-US" sz="2800" i="1" dirty="0" err="1"/>
              <a:t>toefl</a:t>
            </a:r>
            <a:endParaRPr sz="2800" i="1" dirty="0"/>
          </a:p>
        </p:txBody>
      </p:sp>
      <p:sp>
        <p:nvSpPr>
          <p:cNvPr id="4" name="Google Shape;193;p16">
            <a:extLst>
              <a:ext uri="{FF2B5EF4-FFF2-40B4-BE49-F238E27FC236}">
                <a16:creationId xmlns:a16="http://schemas.microsoft.com/office/drawing/2014/main" id="{AC5898D7-1D47-4D56-A542-5D3C728AEB1D}"/>
              </a:ext>
            </a:extLst>
          </p:cNvPr>
          <p:cNvSpPr/>
          <p:nvPr/>
        </p:nvSpPr>
        <p:spPr>
          <a:xfrm>
            <a:off x="7742111" y="3713990"/>
            <a:ext cx="1020301" cy="979373"/>
          </a:xfrm>
          <a:custGeom>
            <a:avLst/>
            <a:gdLst/>
            <a:ahLst/>
            <a:cxnLst/>
            <a:rect l="l" t="t" r="r" b="b"/>
            <a:pathLst>
              <a:path w="483555" h="464158" extrusionOk="0">
                <a:moveTo>
                  <a:pt x="14370" y="311041"/>
                </a:moveTo>
                <a:cubicBezTo>
                  <a:pt x="13208" y="301350"/>
                  <a:pt x="-977" y="305669"/>
                  <a:pt x="54" y="314812"/>
                </a:cubicBezTo>
                <a:cubicBezTo>
                  <a:pt x="5227" y="358303"/>
                  <a:pt x="26648" y="398237"/>
                  <a:pt x="59995" y="426627"/>
                </a:cubicBezTo>
                <a:cubicBezTo>
                  <a:pt x="67120" y="432700"/>
                  <a:pt x="77995" y="422132"/>
                  <a:pt x="70957" y="416191"/>
                </a:cubicBezTo>
                <a:cubicBezTo>
                  <a:pt x="39408" y="389609"/>
                  <a:pt x="19172" y="352011"/>
                  <a:pt x="14370" y="311041"/>
                </a:cubicBezTo>
                <a:close/>
                <a:moveTo>
                  <a:pt x="336880" y="193437"/>
                </a:moveTo>
                <a:cubicBezTo>
                  <a:pt x="334468" y="176358"/>
                  <a:pt x="330303" y="159652"/>
                  <a:pt x="314956" y="149764"/>
                </a:cubicBezTo>
                <a:cubicBezTo>
                  <a:pt x="298096" y="138801"/>
                  <a:pt x="277136" y="134943"/>
                  <a:pt x="257360" y="135008"/>
                </a:cubicBezTo>
                <a:cubicBezTo>
                  <a:pt x="255101" y="134929"/>
                  <a:pt x="252953" y="136054"/>
                  <a:pt x="251747" y="137968"/>
                </a:cubicBezTo>
                <a:cubicBezTo>
                  <a:pt x="221513" y="140051"/>
                  <a:pt x="199128" y="156275"/>
                  <a:pt x="191038" y="185961"/>
                </a:cubicBezTo>
                <a:cubicBezTo>
                  <a:pt x="183255" y="213827"/>
                  <a:pt x="188122" y="259386"/>
                  <a:pt x="214563" y="276487"/>
                </a:cubicBezTo>
                <a:cubicBezTo>
                  <a:pt x="227893" y="285104"/>
                  <a:pt x="244534" y="286924"/>
                  <a:pt x="260056" y="287450"/>
                </a:cubicBezTo>
                <a:cubicBezTo>
                  <a:pt x="318003" y="291681"/>
                  <a:pt x="344510" y="246232"/>
                  <a:pt x="336880" y="193437"/>
                </a:cubicBezTo>
                <a:close/>
                <a:moveTo>
                  <a:pt x="264069" y="272760"/>
                </a:moveTo>
                <a:cubicBezTo>
                  <a:pt x="249708" y="272541"/>
                  <a:pt x="231906" y="271489"/>
                  <a:pt x="220220" y="261973"/>
                </a:cubicBezTo>
                <a:cubicBezTo>
                  <a:pt x="207306" y="251384"/>
                  <a:pt x="204105" y="231060"/>
                  <a:pt x="203031" y="215384"/>
                </a:cubicBezTo>
                <a:cubicBezTo>
                  <a:pt x="201891" y="198787"/>
                  <a:pt x="204719" y="181006"/>
                  <a:pt x="216185" y="168158"/>
                </a:cubicBezTo>
                <a:cubicBezTo>
                  <a:pt x="228003" y="154806"/>
                  <a:pt x="245827" y="152811"/>
                  <a:pt x="262600" y="152000"/>
                </a:cubicBezTo>
                <a:cubicBezTo>
                  <a:pt x="264244" y="151908"/>
                  <a:pt x="265801" y="151241"/>
                  <a:pt x="266985" y="150114"/>
                </a:cubicBezTo>
                <a:cubicBezTo>
                  <a:pt x="282332" y="151211"/>
                  <a:pt x="299411" y="155376"/>
                  <a:pt x="310373" y="165264"/>
                </a:cubicBezTo>
                <a:cubicBezTo>
                  <a:pt x="321840" y="175613"/>
                  <a:pt x="323133" y="196616"/>
                  <a:pt x="323353" y="210999"/>
                </a:cubicBezTo>
                <a:cubicBezTo>
                  <a:pt x="324142" y="248709"/>
                  <a:pt x="303270" y="274580"/>
                  <a:pt x="264069" y="272760"/>
                </a:cubicBezTo>
                <a:close/>
                <a:moveTo>
                  <a:pt x="271414" y="444539"/>
                </a:moveTo>
                <a:cubicBezTo>
                  <a:pt x="155805" y="470849"/>
                  <a:pt x="43398" y="380958"/>
                  <a:pt x="44122" y="262302"/>
                </a:cubicBezTo>
                <a:cubicBezTo>
                  <a:pt x="44122" y="252502"/>
                  <a:pt x="29498" y="252809"/>
                  <a:pt x="29520" y="262302"/>
                </a:cubicBezTo>
                <a:cubicBezTo>
                  <a:pt x="28555" y="390561"/>
                  <a:pt x="149250" y="487818"/>
                  <a:pt x="274351" y="459097"/>
                </a:cubicBezTo>
                <a:cubicBezTo>
                  <a:pt x="283428" y="457080"/>
                  <a:pt x="280951" y="442456"/>
                  <a:pt x="271414" y="444539"/>
                </a:cubicBezTo>
                <a:close/>
                <a:moveTo>
                  <a:pt x="348150" y="137245"/>
                </a:moveTo>
                <a:cubicBezTo>
                  <a:pt x="328966" y="112294"/>
                  <a:pt x="296408" y="110321"/>
                  <a:pt x="267029" y="109072"/>
                </a:cubicBezTo>
                <a:cubicBezTo>
                  <a:pt x="257952" y="108677"/>
                  <a:pt x="254291" y="123344"/>
                  <a:pt x="263871" y="123739"/>
                </a:cubicBezTo>
                <a:cubicBezTo>
                  <a:pt x="287988" y="124770"/>
                  <a:pt x="319450" y="125011"/>
                  <a:pt x="335521" y="145817"/>
                </a:cubicBezTo>
                <a:cubicBezTo>
                  <a:pt x="353389" y="169123"/>
                  <a:pt x="358585" y="191859"/>
                  <a:pt x="354222" y="220580"/>
                </a:cubicBezTo>
                <a:cubicBezTo>
                  <a:pt x="353104" y="230270"/>
                  <a:pt x="367553" y="232309"/>
                  <a:pt x="368627" y="222926"/>
                </a:cubicBezTo>
                <a:cubicBezTo>
                  <a:pt x="370447" y="207184"/>
                  <a:pt x="371850" y="191530"/>
                  <a:pt x="367575" y="176029"/>
                </a:cubicBezTo>
                <a:cubicBezTo>
                  <a:pt x="363562" y="162000"/>
                  <a:pt x="356985" y="148845"/>
                  <a:pt x="348128" y="137245"/>
                </a:cubicBezTo>
                <a:close/>
                <a:moveTo>
                  <a:pt x="311163" y="288349"/>
                </a:moveTo>
                <a:cubicBezTo>
                  <a:pt x="301867" y="288349"/>
                  <a:pt x="302064" y="303148"/>
                  <a:pt x="311777" y="303148"/>
                </a:cubicBezTo>
                <a:cubicBezTo>
                  <a:pt x="321029" y="303148"/>
                  <a:pt x="320853" y="288349"/>
                  <a:pt x="311163" y="288349"/>
                </a:cubicBezTo>
                <a:close/>
                <a:moveTo>
                  <a:pt x="475115" y="172784"/>
                </a:moveTo>
                <a:cubicBezTo>
                  <a:pt x="469348" y="169934"/>
                  <a:pt x="460294" y="171272"/>
                  <a:pt x="454242" y="171140"/>
                </a:cubicBezTo>
                <a:lnTo>
                  <a:pt x="430717" y="170680"/>
                </a:lnTo>
                <a:cubicBezTo>
                  <a:pt x="430652" y="154344"/>
                  <a:pt x="425916" y="138365"/>
                  <a:pt x="417058" y="124638"/>
                </a:cubicBezTo>
                <a:lnTo>
                  <a:pt x="428547" y="109839"/>
                </a:lnTo>
                <a:cubicBezTo>
                  <a:pt x="432318" y="105016"/>
                  <a:pt x="437448" y="99622"/>
                  <a:pt x="438369" y="93220"/>
                </a:cubicBezTo>
                <a:cubicBezTo>
                  <a:pt x="440101" y="81227"/>
                  <a:pt x="425938" y="71405"/>
                  <a:pt x="417957" y="64828"/>
                </a:cubicBezTo>
                <a:cubicBezTo>
                  <a:pt x="409187" y="57637"/>
                  <a:pt x="394805" y="44855"/>
                  <a:pt x="382878" y="44219"/>
                </a:cubicBezTo>
                <a:cubicBezTo>
                  <a:pt x="370951" y="43583"/>
                  <a:pt x="362379" y="58799"/>
                  <a:pt x="355867" y="68643"/>
                </a:cubicBezTo>
                <a:cubicBezTo>
                  <a:pt x="343874" y="58630"/>
                  <a:pt x="329777" y="51469"/>
                  <a:pt x="314627" y="47705"/>
                </a:cubicBezTo>
                <a:cubicBezTo>
                  <a:pt x="314627" y="35186"/>
                  <a:pt x="315635" y="19882"/>
                  <a:pt x="310045" y="9381"/>
                </a:cubicBezTo>
                <a:cubicBezTo>
                  <a:pt x="303095" y="-3774"/>
                  <a:pt x="285117" y="611"/>
                  <a:pt x="273080" y="1049"/>
                </a:cubicBezTo>
                <a:cubicBezTo>
                  <a:pt x="263915" y="1415"/>
                  <a:pt x="254751" y="1882"/>
                  <a:pt x="245609" y="2452"/>
                </a:cubicBezTo>
                <a:cubicBezTo>
                  <a:pt x="240500" y="2781"/>
                  <a:pt x="233901" y="2189"/>
                  <a:pt x="229822" y="5938"/>
                </a:cubicBezTo>
                <a:cubicBezTo>
                  <a:pt x="221272" y="13853"/>
                  <a:pt x="223092" y="34857"/>
                  <a:pt x="224407" y="46148"/>
                </a:cubicBezTo>
                <a:cubicBezTo>
                  <a:pt x="208359" y="49327"/>
                  <a:pt x="194239" y="57527"/>
                  <a:pt x="180558" y="66604"/>
                </a:cubicBezTo>
                <a:cubicBezTo>
                  <a:pt x="175647" y="61544"/>
                  <a:pt x="171087" y="56168"/>
                  <a:pt x="166899" y="50511"/>
                </a:cubicBezTo>
                <a:cubicBezTo>
                  <a:pt x="163523" y="46126"/>
                  <a:pt x="160322" y="43429"/>
                  <a:pt x="154534" y="43320"/>
                </a:cubicBezTo>
                <a:cubicBezTo>
                  <a:pt x="141182" y="43079"/>
                  <a:pt x="126646" y="51585"/>
                  <a:pt x="117021" y="60136"/>
                </a:cubicBezTo>
                <a:cubicBezTo>
                  <a:pt x="108843" y="67415"/>
                  <a:pt x="96697" y="81205"/>
                  <a:pt x="97903" y="93176"/>
                </a:cubicBezTo>
                <a:cubicBezTo>
                  <a:pt x="98560" y="99754"/>
                  <a:pt x="104348" y="105695"/>
                  <a:pt x="108185" y="110716"/>
                </a:cubicBezTo>
                <a:cubicBezTo>
                  <a:pt x="111759" y="115386"/>
                  <a:pt x="115486" y="119924"/>
                  <a:pt x="119301" y="124375"/>
                </a:cubicBezTo>
                <a:cubicBezTo>
                  <a:pt x="106432" y="135995"/>
                  <a:pt x="101761" y="152548"/>
                  <a:pt x="99569" y="169583"/>
                </a:cubicBezTo>
                <a:cubicBezTo>
                  <a:pt x="94329" y="169583"/>
                  <a:pt x="89111" y="169583"/>
                  <a:pt x="83871" y="170044"/>
                </a:cubicBezTo>
                <a:cubicBezTo>
                  <a:pt x="77294" y="170592"/>
                  <a:pt x="67712" y="170614"/>
                  <a:pt x="62231" y="174999"/>
                </a:cubicBezTo>
                <a:cubicBezTo>
                  <a:pt x="52212" y="183023"/>
                  <a:pt x="52080" y="203259"/>
                  <a:pt x="51861" y="214945"/>
                </a:cubicBezTo>
                <a:cubicBezTo>
                  <a:pt x="51642" y="226631"/>
                  <a:pt x="51050" y="244083"/>
                  <a:pt x="62407" y="250923"/>
                </a:cubicBezTo>
                <a:cubicBezTo>
                  <a:pt x="73040" y="257347"/>
                  <a:pt x="87883" y="257128"/>
                  <a:pt x="100819" y="256405"/>
                </a:cubicBezTo>
                <a:cubicBezTo>
                  <a:pt x="102463" y="271447"/>
                  <a:pt x="108076" y="285781"/>
                  <a:pt x="117108" y="297930"/>
                </a:cubicBezTo>
                <a:cubicBezTo>
                  <a:pt x="108054" y="305757"/>
                  <a:pt x="99569" y="317662"/>
                  <a:pt x="96456" y="328734"/>
                </a:cubicBezTo>
                <a:cubicBezTo>
                  <a:pt x="92334" y="343642"/>
                  <a:pt x="108185" y="356578"/>
                  <a:pt x="118051" y="365326"/>
                </a:cubicBezTo>
                <a:cubicBezTo>
                  <a:pt x="127917" y="374074"/>
                  <a:pt x="141686" y="385167"/>
                  <a:pt x="156244" y="382537"/>
                </a:cubicBezTo>
                <a:cubicBezTo>
                  <a:pt x="169596" y="380147"/>
                  <a:pt x="172578" y="369206"/>
                  <a:pt x="178169" y="359318"/>
                </a:cubicBezTo>
                <a:cubicBezTo>
                  <a:pt x="191433" y="369803"/>
                  <a:pt x="206649" y="377546"/>
                  <a:pt x="222938" y="382098"/>
                </a:cubicBezTo>
                <a:cubicBezTo>
                  <a:pt x="222938" y="390057"/>
                  <a:pt x="223289" y="398037"/>
                  <a:pt x="223991" y="405996"/>
                </a:cubicBezTo>
                <a:cubicBezTo>
                  <a:pt x="224495" y="411499"/>
                  <a:pt x="224670" y="417331"/>
                  <a:pt x="228376" y="421716"/>
                </a:cubicBezTo>
                <a:cubicBezTo>
                  <a:pt x="236773" y="431450"/>
                  <a:pt x="255979" y="430486"/>
                  <a:pt x="267598" y="430486"/>
                </a:cubicBezTo>
                <a:cubicBezTo>
                  <a:pt x="301560" y="431889"/>
                  <a:pt x="310768" y="414481"/>
                  <a:pt x="306164" y="382843"/>
                </a:cubicBezTo>
                <a:cubicBezTo>
                  <a:pt x="325129" y="382488"/>
                  <a:pt x="343151" y="374525"/>
                  <a:pt x="356174" y="360744"/>
                </a:cubicBezTo>
                <a:cubicBezTo>
                  <a:pt x="385026" y="392403"/>
                  <a:pt x="400483" y="391197"/>
                  <a:pt x="427078" y="358968"/>
                </a:cubicBezTo>
                <a:cubicBezTo>
                  <a:pt x="435519" y="349277"/>
                  <a:pt x="445889" y="337503"/>
                  <a:pt x="438764" y="324173"/>
                </a:cubicBezTo>
                <a:cubicBezTo>
                  <a:pt x="433414" y="314154"/>
                  <a:pt x="421465" y="307248"/>
                  <a:pt x="410262" y="302249"/>
                </a:cubicBezTo>
                <a:cubicBezTo>
                  <a:pt x="422079" y="288428"/>
                  <a:pt x="429402" y="271322"/>
                  <a:pt x="431222" y="253225"/>
                </a:cubicBezTo>
                <a:cubicBezTo>
                  <a:pt x="438413" y="253225"/>
                  <a:pt x="445604" y="253225"/>
                  <a:pt x="452817" y="253225"/>
                </a:cubicBezTo>
                <a:cubicBezTo>
                  <a:pt x="460030" y="253225"/>
                  <a:pt x="467857" y="253861"/>
                  <a:pt x="473361" y="248731"/>
                </a:cubicBezTo>
                <a:cubicBezTo>
                  <a:pt x="482635" y="240093"/>
                  <a:pt x="482372" y="220229"/>
                  <a:pt x="482854" y="208434"/>
                </a:cubicBezTo>
                <a:cubicBezTo>
                  <a:pt x="483446" y="198370"/>
                  <a:pt x="486077" y="178222"/>
                  <a:pt x="475093" y="172784"/>
                </a:cubicBezTo>
                <a:close/>
                <a:moveTo>
                  <a:pt x="468384" y="207644"/>
                </a:moveTo>
                <a:cubicBezTo>
                  <a:pt x="468208" y="213777"/>
                  <a:pt x="467573" y="219887"/>
                  <a:pt x="466520" y="225929"/>
                </a:cubicBezTo>
                <a:cubicBezTo>
                  <a:pt x="465446" y="232178"/>
                  <a:pt x="465643" y="236672"/>
                  <a:pt x="458934" y="238054"/>
                </a:cubicBezTo>
                <a:cubicBezTo>
                  <a:pt x="450164" y="239873"/>
                  <a:pt x="439553" y="239062"/>
                  <a:pt x="429862" y="238558"/>
                </a:cubicBezTo>
                <a:cubicBezTo>
                  <a:pt x="427231" y="236640"/>
                  <a:pt x="423680" y="236561"/>
                  <a:pt x="420961" y="238361"/>
                </a:cubicBezTo>
                <a:cubicBezTo>
                  <a:pt x="414932" y="239040"/>
                  <a:pt x="413594" y="246473"/>
                  <a:pt x="416949" y="250507"/>
                </a:cubicBezTo>
                <a:cubicBezTo>
                  <a:pt x="415743" y="268680"/>
                  <a:pt x="407784" y="285746"/>
                  <a:pt x="394630" y="298346"/>
                </a:cubicBezTo>
                <a:cubicBezTo>
                  <a:pt x="390705" y="300319"/>
                  <a:pt x="388447" y="305537"/>
                  <a:pt x="390551" y="309045"/>
                </a:cubicBezTo>
                <a:cubicBezTo>
                  <a:pt x="391735" y="312531"/>
                  <a:pt x="394936" y="314987"/>
                  <a:pt x="398488" y="313430"/>
                </a:cubicBezTo>
                <a:cubicBezTo>
                  <a:pt x="406513" y="316388"/>
                  <a:pt x="414011" y="320606"/>
                  <a:pt x="420698" y="325927"/>
                </a:cubicBezTo>
                <a:cubicBezTo>
                  <a:pt x="431660" y="333864"/>
                  <a:pt x="420479" y="345067"/>
                  <a:pt x="413923" y="352061"/>
                </a:cubicBezTo>
                <a:cubicBezTo>
                  <a:pt x="407981" y="358639"/>
                  <a:pt x="398203" y="371662"/>
                  <a:pt x="388140" y="367518"/>
                </a:cubicBezTo>
                <a:cubicBezTo>
                  <a:pt x="378559" y="363572"/>
                  <a:pt x="369504" y="352018"/>
                  <a:pt x="362247" y="344892"/>
                </a:cubicBezTo>
                <a:cubicBezTo>
                  <a:pt x="358717" y="342018"/>
                  <a:pt x="353587" y="342252"/>
                  <a:pt x="350320" y="345440"/>
                </a:cubicBezTo>
                <a:cubicBezTo>
                  <a:pt x="338832" y="361007"/>
                  <a:pt x="320020" y="369423"/>
                  <a:pt x="300749" y="367628"/>
                </a:cubicBezTo>
                <a:cubicBezTo>
                  <a:pt x="299674" y="367536"/>
                  <a:pt x="298600" y="367661"/>
                  <a:pt x="297592" y="368001"/>
                </a:cubicBezTo>
                <a:cubicBezTo>
                  <a:pt x="293623" y="368141"/>
                  <a:pt x="290510" y="371473"/>
                  <a:pt x="290663" y="375442"/>
                </a:cubicBezTo>
                <a:cubicBezTo>
                  <a:pt x="290663" y="375578"/>
                  <a:pt x="290663" y="375714"/>
                  <a:pt x="290685" y="375849"/>
                </a:cubicBezTo>
                <a:cubicBezTo>
                  <a:pt x="291518" y="385014"/>
                  <a:pt x="294018" y="395691"/>
                  <a:pt x="292132" y="404812"/>
                </a:cubicBezTo>
                <a:cubicBezTo>
                  <a:pt x="289502" y="417375"/>
                  <a:pt x="273935" y="415643"/>
                  <a:pt x="264047" y="415358"/>
                </a:cubicBezTo>
                <a:cubicBezTo>
                  <a:pt x="258960" y="415246"/>
                  <a:pt x="253874" y="414792"/>
                  <a:pt x="248831" y="413998"/>
                </a:cubicBezTo>
                <a:cubicBezTo>
                  <a:pt x="242648" y="412968"/>
                  <a:pt x="240390" y="412968"/>
                  <a:pt x="238987" y="406434"/>
                </a:cubicBezTo>
                <a:cubicBezTo>
                  <a:pt x="236795" y="396590"/>
                  <a:pt x="237803" y="385211"/>
                  <a:pt x="237694" y="375192"/>
                </a:cubicBezTo>
                <a:cubicBezTo>
                  <a:pt x="237694" y="375076"/>
                  <a:pt x="237694" y="374957"/>
                  <a:pt x="237694" y="374841"/>
                </a:cubicBezTo>
                <a:cubicBezTo>
                  <a:pt x="237672" y="372460"/>
                  <a:pt x="236203" y="370331"/>
                  <a:pt x="233988" y="369470"/>
                </a:cubicBezTo>
                <a:cubicBezTo>
                  <a:pt x="215243" y="365120"/>
                  <a:pt x="197835" y="356236"/>
                  <a:pt x="183321" y="343598"/>
                </a:cubicBezTo>
                <a:cubicBezTo>
                  <a:pt x="181764" y="342145"/>
                  <a:pt x="179593" y="341553"/>
                  <a:pt x="177533" y="342020"/>
                </a:cubicBezTo>
                <a:cubicBezTo>
                  <a:pt x="167820" y="339586"/>
                  <a:pt x="165540" y="360064"/>
                  <a:pt x="159335" y="364931"/>
                </a:cubicBezTo>
                <a:cubicBezTo>
                  <a:pt x="150763" y="373482"/>
                  <a:pt x="137630" y="361686"/>
                  <a:pt x="130943" y="356052"/>
                </a:cubicBezTo>
                <a:cubicBezTo>
                  <a:pt x="124256" y="350417"/>
                  <a:pt x="109632" y="339718"/>
                  <a:pt x="111649" y="329742"/>
                </a:cubicBezTo>
                <a:cubicBezTo>
                  <a:pt x="113228" y="321871"/>
                  <a:pt x="122195" y="311874"/>
                  <a:pt x="128356" y="307291"/>
                </a:cubicBezTo>
                <a:cubicBezTo>
                  <a:pt x="130110" y="306035"/>
                  <a:pt x="131250" y="304101"/>
                  <a:pt x="131491" y="301964"/>
                </a:cubicBezTo>
                <a:cubicBezTo>
                  <a:pt x="134276" y="300023"/>
                  <a:pt x="134977" y="296184"/>
                  <a:pt x="133048" y="293389"/>
                </a:cubicBezTo>
                <a:cubicBezTo>
                  <a:pt x="132916" y="293207"/>
                  <a:pt x="132784" y="293032"/>
                  <a:pt x="132631" y="292865"/>
                </a:cubicBezTo>
                <a:cubicBezTo>
                  <a:pt x="122677" y="281184"/>
                  <a:pt x="116626" y="266663"/>
                  <a:pt x="115376" y="251362"/>
                </a:cubicBezTo>
                <a:cubicBezTo>
                  <a:pt x="117174" y="246977"/>
                  <a:pt x="114938" y="240685"/>
                  <a:pt x="108558" y="241014"/>
                </a:cubicBezTo>
                <a:cubicBezTo>
                  <a:pt x="97990" y="241584"/>
                  <a:pt x="87138" y="242307"/>
                  <a:pt x="76724" y="239895"/>
                </a:cubicBezTo>
                <a:cubicBezTo>
                  <a:pt x="65016" y="237199"/>
                  <a:pt x="66506" y="223189"/>
                  <a:pt x="66748" y="213367"/>
                </a:cubicBezTo>
                <a:cubicBezTo>
                  <a:pt x="66880" y="207118"/>
                  <a:pt x="66748" y="190587"/>
                  <a:pt x="72427" y="186180"/>
                </a:cubicBezTo>
                <a:cubicBezTo>
                  <a:pt x="75298" y="183988"/>
                  <a:pt x="85120" y="184624"/>
                  <a:pt x="88716" y="184426"/>
                </a:cubicBezTo>
                <a:cubicBezTo>
                  <a:pt x="94899" y="184075"/>
                  <a:pt x="101103" y="184075"/>
                  <a:pt x="107286" y="184426"/>
                </a:cubicBezTo>
                <a:cubicBezTo>
                  <a:pt x="114850" y="184865"/>
                  <a:pt x="118621" y="174823"/>
                  <a:pt x="114170" y="171118"/>
                </a:cubicBezTo>
                <a:cubicBezTo>
                  <a:pt x="115946" y="156560"/>
                  <a:pt x="119169" y="141542"/>
                  <a:pt x="131864" y="132597"/>
                </a:cubicBezTo>
                <a:cubicBezTo>
                  <a:pt x="132872" y="131902"/>
                  <a:pt x="133706" y="130979"/>
                  <a:pt x="134276" y="129900"/>
                </a:cubicBezTo>
                <a:cubicBezTo>
                  <a:pt x="137235" y="126918"/>
                  <a:pt x="137455" y="122187"/>
                  <a:pt x="134802" y="118938"/>
                </a:cubicBezTo>
                <a:cubicBezTo>
                  <a:pt x="130833" y="114443"/>
                  <a:pt x="126996" y="109861"/>
                  <a:pt x="123291" y="105147"/>
                </a:cubicBezTo>
                <a:cubicBezTo>
                  <a:pt x="120682" y="101815"/>
                  <a:pt x="114894" y="96487"/>
                  <a:pt x="113820" y="92387"/>
                </a:cubicBezTo>
                <a:cubicBezTo>
                  <a:pt x="109983" y="79583"/>
                  <a:pt x="145018" y="51980"/>
                  <a:pt x="155476" y="60399"/>
                </a:cubicBezTo>
                <a:cubicBezTo>
                  <a:pt x="158633" y="62942"/>
                  <a:pt x="161089" y="67831"/>
                  <a:pt x="163830" y="70945"/>
                </a:cubicBezTo>
                <a:cubicBezTo>
                  <a:pt x="167206" y="74740"/>
                  <a:pt x="170780" y="78342"/>
                  <a:pt x="174551" y="81732"/>
                </a:cubicBezTo>
                <a:cubicBezTo>
                  <a:pt x="176875" y="83913"/>
                  <a:pt x="180448" y="84106"/>
                  <a:pt x="182992" y="82192"/>
                </a:cubicBezTo>
                <a:cubicBezTo>
                  <a:pt x="198339" y="71975"/>
                  <a:pt x="213533" y="61430"/>
                  <a:pt x="232344" y="59719"/>
                </a:cubicBezTo>
                <a:cubicBezTo>
                  <a:pt x="236575" y="59255"/>
                  <a:pt x="239645" y="55444"/>
                  <a:pt x="239184" y="51208"/>
                </a:cubicBezTo>
                <a:cubicBezTo>
                  <a:pt x="239118" y="50772"/>
                  <a:pt x="239053" y="50340"/>
                  <a:pt x="238921" y="49919"/>
                </a:cubicBezTo>
                <a:cubicBezTo>
                  <a:pt x="239404" y="48801"/>
                  <a:pt x="239557" y="47571"/>
                  <a:pt x="239382" y="46367"/>
                </a:cubicBezTo>
                <a:cubicBezTo>
                  <a:pt x="238286" y="37444"/>
                  <a:pt x="237189" y="26087"/>
                  <a:pt x="239996" y="17076"/>
                </a:cubicBezTo>
                <a:cubicBezTo>
                  <a:pt x="245740" y="15805"/>
                  <a:pt x="253852" y="16638"/>
                  <a:pt x="258894" y="16375"/>
                </a:cubicBezTo>
                <a:cubicBezTo>
                  <a:pt x="267358" y="15936"/>
                  <a:pt x="275820" y="15579"/>
                  <a:pt x="284261" y="15300"/>
                </a:cubicBezTo>
                <a:cubicBezTo>
                  <a:pt x="296648" y="13963"/>
                  <a:pt x="299104" y="16068"/>
                  <a:pt x="298644" y="28630"/>
                </a:cubicBezTo>
                <a:cubicBezTo>
                  <a:pt x="299148" y="37269"/>
                  <a:pt x="299587" y="45929"/>
                  <a:pt x="300047" y="54567"/>
                </a:cubicBezTo>
                <a:cubicBezTo>
                  <a:pt x="300025" y="58115"/>
                  <a:pt x="302897" y="61004"/>
                  <a:pt x="306449" y="61020"/>
                </a:cubicBezTo>
                <a:cubicBezTo>
                  <a:pt x="306558" y="61022"/>
                  <a:pt x="306668" y="61017"/>
                  <a:pt x="306778" y="61013"/>
                </a:cubicBezTo>
                <a:cubicBezTo>
                  <a:pt x="323155" y="64446"/>
                  <a:pt x="338262" y="72390"/>
                  <a:pt x="350386" y="83946"/>
                </a:cubicBezTo>
                <a:cubicBezTo>
                  <a:pt x="352403" y="85992"/>
                  <a:pt x="355560" y="86397"/>
                  <a:pt x="358037" y="84933"/>
                </a:cubicBezTo>
                <a:cubicBezTo>
                  <a:pt x="360339" y="85104"/>
                  <a:pt x="362576" y="84014"/>
                  <a:pt x="363847" y="82082"/>
                </a:cubicBezTo>
                <a:cubicBezTo>
                  <a:pt x="367662" y="77018"/>
                  <a:pt x="376257" y="60158"/>
                  <a:pt x="383207" y="59807"/>
                </a:cubicBezTo>
                <a:cubicBezTo>
                  <a:pt x="386583" y="59676"/>
                  <a:pt x="394958" y="66582"/>
                  <a:pt x="397545" y="68336"/>
                </a:cubicBezTo>
                <a:cubicBezTo>
                  <a:pt x="404693" y="73269"/>
                  <a:pt x="411424" y="78792"/>
                  <a:pt x="417650" y="84845"/>
                </a:cubicBezTo>
                <a:cubicBezTo>
                  <a:pt x="422693" y="89800"/>
                  <a:pt x="424381" y="90567"/>
                  <a:pt x="420259" y="96947"/>
                </a:cubicBezTo>
                <a:cubicBezTo>
                  <a:pt x="414647" y="105717"/>
                  <a:pt x="407324" y="113588"/>
                  <a:pt x="400988" y="121744"/>
                </a:cubicBezTo>
                <a:cubicBezTo>
                  <a:pt x="398357" y="124978"/>
                  <a:pt x="398861" y="129727"/>
                  <a:pt x="402084" y="132353"/>
                </a:cubicBezTo>
                <a:cubicBezTo>
                  <a:pt x="402917" y="133037"/>
                  <a:pt x="403904" y="133531"/>
                  <a:pt x="404956" y="133802"/>
                </a:cubicBezTo>
                <a:cubicBezTo>
                  <a:pt x="412980" y="146576"/>
                  <a:pt x="416817" y="161539"/>
                  <a:pt x="415918" y="176599"/>
                </a:cubicBezTo>
                <a:cubicBezTo>
                  <a:pt x="415458" y="179594"/>
                  <a:pt x="417497" y="182398"/>
                  <a:pt x="420501" y="182870"/>
                </a:cubicBezTo>
                <a:cubicBezTo>
                  <a:pt x="421882" y="184446"/>
                  <a:pt x="423899" y="185336"/>
                  <a:pt x="426003" y="185303"/>
                </a:cubicBezTo>
                <a:cubicBezTo>
                  <a:pt x="439772" y="185720"/>
                  <a:pt x="453475" y="185632"/>
                  <a:pt x="467243" y="186005"/>
                </a:cubicBezTo>
                <a:cubicBezTo>
                  <a:pt x="466651" y="186005"/>
                  <a:pt x="467660" y="187649"/>
                  <a:pt x="467770" y="189315"/>
                </a:cubicBezTo>
                <a:cubicBezTo>
                  <a:pt x="468121" y="195498"/>
                  <a:pt x="468537" y="201505"/>
                  <a:pt x="468362" y="207644"/>
                </a:cubicBezTo>
                <a:close/>
                <a:moveTo>
                  <a:pt x="342734" y="248753"/>
                </a:moveTo>
                <a:cubicBezTo>
                  <a:pt x="340673" y="256992"/>
                  <a:pt x="336178" y="264409"/>
                  <a:pt x="329799" y="270020"/>
                </a:cubicBezTo>
                <a:cubicBezTo>
                  <a:pt x="327058" y="273034"/>
                  <a:pt x="327234" y="277691"/>
                  <a:pt x="330215" y="280478"/>
                </a:cubicBezTo>
                <a:cubicBezTo>
                  <a:pt x="333526" y="283438"/>
                  <a:pt x="337757" y="282078"/>
                  <a:pt x="340629" y="279447"/>
                </a:cubicBezTo>
                <a:cubicBezTo>
                  <a:pt x="348851" y="271859"/>
                  <a:pt x="354595" y="261987"/>
                  <a:pt x="357138" y="251099"/>
                </a:cubicBezTo>
                <a:cubicBezTo>
                  <a:pt x="359397" y="241540"/>
                  <a:pt x="344948" y="239632"/>
                  <a:pt x="342712" y="24875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B933CE28-7746-4CEF-BB86-9D76F74E53BA}"/>
              </a:ext>
            </a:extLst>
          </p:cNvPr>
          <p:cNvSpPr txBox="1"/>
          <p:nvPr/>
        </p:nvSpPr>
        <p:spPr>
          <a:xfrm>
            <a:off x="5597047" y="4532951"/>
            <a:ext cx="1964028" cy="2308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r"/>
            <a:endParaRPr lang="ko-KR" altLang="en-US" sz="9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78EA8B-546D-4201-A041-174C47C71AA9}"/>
              </a:ext>
            </a:extLst>
          </p:cNvPr>
          <p:cNvSpPr txBox="1"/>
          <p:nvPr/>
        </p:nvSpPr>
        <p:spPr>
          <a:xfrm>
            <a:off x="686667" y="709149"/>
            <a:ext cx="33478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WIREFRAME HALAMAN HOME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AC0C916-669F-4F9A-8DFF-61614F5E4F6D}"/>
              </a:ext>
            </a:extLst>
          </p:cNvPr>
          <p:cNvSpPr/>
          <p:nvPr/>
        </p:nvSpPr>
        <p:spPr>
          <a:xfrm>
            <a:off x="8150268" y="2171016"/>
            <a:ext cx="457199" cy="2972485"/>
          </a:xfrm>
          <a:custGeom>
            <a:avLst/>
            <a:gdLst>
              <a:gd name="connsiteX0" fmla="*/ 0 w 914399"/>
              <a:gd name="connsiteY0" fmla="*/ 0 h 5944970"/>
              <a:gd name="connsiteX1" fmla="*/ 914399 w 914399"/>
              <a:gd name="connsiteY1" fmla="*/ 0 h 5944970"/>
              <a:gd name="connsiteX2" fmla="*/ 914399 w 914399"/>
              <a:gd name="connsiteY2" fmla="*/ 5944970 h 5944970"/>
              <a:gd name="connsiteX3" fmla="*/ 774341 w 914399"/>
              <a:gd name="connsiteY3" fmla="*/ 5944970 h 5944970"/>
              <a:gd name="connsiteX4" fmla="*/ 774341 w 914399"/>
              <a:gd name="connsiteY4" fmla="*/ 140059 h 5944970"/>
              <a:gd name="connsiteX5" fmla="*/ 140059 w 914399"/>
              <a:gd name="connsiteY5" fmla="*/ 140059 h 5944970"/>
              <a:gd name="connsiteX6" fmla="*/ 140059 w 914399"/>
              <a:gd name="connsiteY6" fmla="*/ 5944970 h 5944970"/>
              <a:gd name="connsiteX7" fmla="*/ 0 w 914399"/>
              <a:gd name="connsiteY7" fmla="*/ 5944970 h 5944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399" h="5944970">
                <a:moveTo>
                  <a:pt x="0" y="0"/>
                </a:moveTo>
                <a:lnTo>
                  <a:pt x="914399" y="0"/>
                </a:lnTo>
                <a:lnTo>
                  <a:pt x="914399" y="5944970"/>
                </a:lnTo>
                <a:lnTo>
                  <a:pt x="774341" y="5944970"/>
                </a:lnTo>
                <a:lnTo>
                  <a:pt x="774341" y="140059"/>
                </a:lnTo>
                <a:lnTo>
                  <a:pt x="140059" y="140059"/>
                </a:lnTo>
                <a:lnTo>
                  <a:pt x="140059" y="5944970"/>
                </a:lnTo>
                <a:lnTo>
                  <a:pt x="0" y="594497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tx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E9A55AF-EC06-4B73-A912-BBF05D59CBC7}"/>
              </a:ext>
            </a:extLst>
          </p:cNvPr>
          <p:cNvGrpSpPr/>
          <p:nvPr/>
        </p:nvGrpSpPr>
        <p:grpSpPr>
          <a:xfrm>
            <a:off x="5569528" y="3460173"/>
            <a:ext cx="1101437" cy="1683328"/>
            <a:chOff x="9160627" y="2419425"/>
            <a:chExt cx="8461758" cy="9680631"/>
          </a:xfrm>
        </p:grpSpPr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08C25716-4655-4B56-B91F-0022C19B185E}"/>
                </a:ext>
              </a:extLst>
            </p:cNvPr>
            <p:cNvSpPr>
              <a:spLocks/>
            </p:cNvSpPr>
            <p:nvPr/>
          </p:nvSpPr>
          <p:spPr bwMode="auto">
            <a:xfrm rot="8950285" flipV="1">
              <a:off x="9739524" y="5545205"/>
              <a:ext cx="4372492" cy="6554851"/>
            </a:xfrm>
            <a:custGeom>
              <a:avLst/>
              <a:gdLst>
                <a:gd name="T0" fmla="*/ 388 w 2127"/>
                <a:gd name="T1" fmla="*/ 1550 h 3157"/>
                <a:gd name="T2" fmla="*/ 312 w 2127"/>
                <a:gd name="T3" fmla="*/ 1481 h 3157"/>
                <a:gd name="T4" fmla="*/ 259 w 2127"/>
                <a:gd name="T5" fmla="*/ 1260 h 3157"/>
                <a:gd name="T6" fmla="*/ 380 w 2127"/>
                <a:gd name="T7" fmla="*/ 1152 h 3157"/>
                <a:gd name="T8" fmla="*/ 318 w 2127"/>
                <a:gd name="T9" fmla="*/ 915 h 3157"/>
                <a:gd name="T10" fmla="*/ 345 w 2127"/>
                <a:gd name="T11" fmla="*/ 802 h 3157"/>
                <a:gd name="T12" fmla="*/ 349 w 2127"/>
                <a:gd name="T13" fmla="*/ 635 h 3157"/>
                <a:gd name="T14" fmla="*/ 421 w 2127"/>
                <a:gd name="T15" fmla="*/ 485 h 3157"/>
                <a:gd name="T16" fmla="*/ 561 w 2127"/>
                <a:gd name="T17" fmla="*/ 367 h 3157"/>
                <a:gd name="T18" fmla="*/ 569 w 2127"/>
                <a:gd name="T19" fmla="*/ 271 h 3157"/>
                <a:gd name="T20" fmla="*/ 561 w 2127"/>
                <a:gd name="T21" fmla="*/ 181 h 3157"/>
                <a:gd name="T22" fmla="*/ 625 w 2127"/>
                <a:gd name="T23" fmla="*/ 148 h 3157"/>
                <a:gd name="T24" fmla="*/ 769 w 2127"/>
                <a:gd name="T25" fmla="*/ 90 h 3157"/>
                <a:gd name="T26" fmla="*/ 909 w 2127"/>
                <a:gd name="T27" fmla="*/ 57 h 3157"/>
                <a:gd name="T28" fmla="*/ 1114 w 2127"/>
                <a:gd name="T29" fmla="*/ 148 h 3157"/>
                <a:gd name="T30" fmla="*/ 1236 w 2127"/>
                <a:gd name="T31" fmla="*/ 300 h 3157"/>
                <a:gd name="T32" fmla="*/ 1447 w 2127"/>
                <a:gd name="T33" fmla="*/ 373 h 3157"/>
                <a:gd name="T34" fmla="*/ 1554 w 2127"/>
                <a:gd name="T35" fmla="*/ 475 h 3157"/>
                <a:gd name="T36" fmla="*/ 1775 w 2127"/>
                <a:gd name="T37" fmla="*/ 691 h 3157"/>
                <a:gd name="T38" fmla="*/ 1677 w 2127"/>
                <a:gd name="T39" fmla="*/ 814 h 3157"/>
                <a:gd name="T40" fmla="*/ 1939 w 2127"/>
                <a:gd name="T41" fmla="*/ 1097 h 3157"/>
                <a:gd name="T42" fmla="*/ 1890 w 2127"/>
                <a:gd name="T43" fmla="*/ 1273 h 3157"/>
                <a:gd name="T44" fmla="*/ 2095 w 2127"/>
                <a:gd name="T45" fmla="*/ 1310 h 3157"/>
                <a:gd name="T46" fmla="*/ 1794 w 2127"/>
                <a:gd name="T47" fmla="*/ 1274 h 3157"/>
                <a:gd name="T48" fmla="*/ 1811 w 2127"/>
                <a:gd name="T49" fmla="*/ 1429 h 3157"/>
                <a:gd name="T50" fmla="*/ 1930 w 2127"/>
                <a:gd name="T51" fmla="*/ 1478 h 3157"/>
                <a:gd name="T52" fmla="*/ 1627 w 2127"/>
                <a:gd name="T53" fmla="*/ 1415 h 3157"/>
                <a:gd name="T54" fmla="*/ 1667 w 2127"/>
                <a:gd name="T55" fmla="*/ 1497 h 3157"/>
                <a:gd name="T56" fmla="*/ 1629 w 2127"/>
                <a:gd name="T57" fmla="*/ 1664 h 3157"/>
                <a:gd name="T58" fmla="*/ 1496 w 2127"/>
                <a:gd name="T59" fmla="*/ 1500 h 3157"/>
                <a:gd name="T60" fmla="*/ 1532 w 2127"/>
                <a:gd name="T61" fmla="*/ 1589 h 3157"/>
                <a:gd name="T62" fmla="*/ 1509 w 2127"/>
                <a:gd name="T63" fmla="*/ 1647 h 3157"/>
                <a:gd name="T64" fmla="*/ 1579 w 2127"/>
                <a:gd name="T65" fmla="*/ 1799 h 3157"/>
                <a:gd name="T66" fmla="*/ 1631 w 2127"/>
                <a:gd name="T67" fmla="*/ 2080 h 3157"/>
                <a:gd name="T68" fmla="*/ 1652 w 2127"/>
                <a:gd name="T69" fmla="*/ 2242 h 3157"/>
                <a:gd name="T70" fmla="*/ 1572 w 2127"/>
                <a:gd name="T71" fmla="*/ 2303 h 3157"/>
                <a:gd name="T72" fmla="*/ 1567 w 2127"/>
                <a:gd name="T73" fmla="*/ 2433 h 3157"/>
                <a:gd name="T74" fmla="*/ 1498 w 2127"/>
                <a:gd name="T75" fmla="*/ 2455 h 3157"/>
                <a:gd name="T76" fmla="*/ 1384 w 2127"/>
                <a:gd name="T77" fmla="*/ 2483 h 3157"/>
                <a:gd name="T78" fmla="*/ 1251 w 2127"/>
                <a:gd name="T79" fmla="*/ 2679 h 3157"/>
                <a:gd name="T80" fmla="*/ 998 w 2127"/>
                <a:gd name="T81" fmla="*/ 2538 h 3157"/>
                <a:gd name="T82" fmla="*/ 790 w 2127"/>
                <a:gd name="T83" fmla="*/ 2468 h 3157"/>
                <a:gd name="T84" fmla="*/ 649 w 2127"/>
                <a:gd name="T85" fmla="*/ 2321 h 3157"/>
                <a:gd name="T86" fmla="*/ 513 w 2127"/>
                <a:gd name="T87" fmla="*/ 2337 h 3157"/>
                <a:gd name="T88" fmla="*/ 574 w 2127"/>
                <a:gd name="T89" fmla="*/ 2476 h 3157"/>
                <a:gd name="T90" fmla="*/ 545 w 2127"/>
                <a:gd name="T91" fmla="*/ 2580 h 3157"/>
                <a:gd name="T92" fmla="*/ 349 w 2127"/>
                <a:gd name="T93" fmla="*/ 2754 h 3157"/>
                <a:gd name="T94" fmla="*/ 407 w 2127"/>
                <a:gd name="T95" fmla="*/ 2783 h 3157"/>
                <a:gd name="T96" fmla="*/ 456 w 2127"/>
                <a:gd name="T97" fmla="*/ 2817 h 3157"/>
                <a:gd name="T98" fmla="*/ 449 w 2127"/>
                <a:gd name="T99" fmla="*/ 2968 h 3157"/>
                <a:gd name="T100" fmla="*/ 392 w 2127"/>
                <a:gd name="T101" fmla="*/ 3084 h 3157"/>
                <a:gd name="T102" fmla="*/ 349 w 2127"/>
                <a:gd name="T103" fmla="*/ 3149 h 3157"/>
                <a:gd name="T104" fmla="*/ 164 w 2127"/>
                <a:gd name="T105" fmla="*/ 3145 h 3157"/>
                <a:gd name="T106" fmla="*/ 18 w 2127"/>
                <a:gd name="T107" fmla="*/ 2940 h 3157"/>
                <a:gd name="T108" fmla="*/ 139 w 2127"/>
                <a:gd name="T109" fmla="*/ 2743 h 3157"/>
                <a:gd name="T110" fmla="*/ 100 w 2127"/>
                <a:gd name="T111" fmla="*/ 2541 h 3157"/>
                <a:gd name="T112" fmla="*/ 211 w 2127"/>
                <a:gd name="T113" fmla="*/ 2293 h 3157"/>
                <a:gd name="T114" fmla="*/ 341 w 2127"/>
                <a:gd name="T115" fmla="*/ 2266 h 3157"/>
                <a:gd name="T116" fmla="*/ 417 w 2127"/>
                <a:gd name="T117" fmla="*/ 2296 h 3157"/>
                <a:gd name="T118" fmla="*/ 508 w 2127"/>
                <a:gd name="T119" fmla="*/ 2062 h 3157"/>
                <a:gd name="T120" fmla="*/ 488 w 2127"/>
                <a:gd name="T121" fmla="*/ 1904 h 3157"/>
                <a:gd name="T122" fmla="*/ 496 w 2127"/>
                <a:gd name="T123" fmla="*/ 1782 h 3157"/>
                <a:gd name="T124" fmla="*/ 514 w 2127"/>
                <a:gd name="T125" fmla="*/ 1618 h 3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27" h="3157">
                  <a:moveTo>
                    <a:pt x="440" y="1547"/>
                  </a:moveTo>
                  <a:cubicBezTo>
                    <a:pt x="431" y="1553"/>
                    <a:pt x="430" y="1563"/>
                    <a:pt x="426" y="1570"/>
                  </a:cubicBezTo>
                  <a:cubicBezTo>
                    <a:pt x="422" y="1577"/>
                    <a:pt x="419" y="1587"/>
                    <a:pt x="408" y="1586"/>
                  </a:cubicBezTo>
                  <a:cubicBezTo>
                    <a:pt x="395" y="1585"/>
                    <a:pt x="382" y="1582"/>
                    <a:pt x="376" y="1569"/>
                  </a:cubicBezTo>
                  <a:cubicBezTo>
                    <a:pt x="370" y="1558"/>
                    <a:pt x="372" y="1549"/>
                    <a:pt x="388" y="1550"/>
                  </a:cubicBezTo>
                  <a:cubicBezTo>
                    <a:pt x="399" y="1551"/>
                    <a:pt x="401" y="1544"/>
                    <a:pt x="401" y="1535"/>
                  </a:cubicBezTo>
                  <a:cubicBezTo>
                    <a:pt x="403" y="1510"/>
                    <a:pt x="380" y="1494"/>
                    <a:pt x="357" y="1505"/>
                  </a:cubicBezTo>
                  <a:cubicBezTo>
                    <a:pt x="349" y="1508"/>
                    <a:pt x="342" y="1512"/>
                    <a:pt x="333" y="1515"/>
                  </a:cubicBezTo>
                  <a:cubicBezTo>
                    <a:pt x="323" y="1517"/>
                    <a:pt x="315" y="1514"/>
                    <a:pt x="309" y="1505"/>
                  </a:cubicBezTo>
                  <a:cubicBezTo>
                    <a:pt x="302" y="1496"/>
                    <a:pt x="307" y="1489"/>
                    <a:pt x="312" y="1481"/>
                  </a:cubicBezTo>
                  <a:cubicBezTo>
                    <a:pt x="321" y="1467"/>
                    <a:pt x="336" y="1464"/>
                    <a:pt x="351" y="1459"/>
                  </a:cubicBezTo>
                  <a:cubicBezTo>
                    <a:pt x="387" y="1447"/>
                    <a:pt x="387" y="1447"/>
                    <a:pt x="375" y="1411"/>
                  </a:cubicBezTo>
                  <a:cubicBezTo>
                    <a:pt x="364" y="1376"/>
                    <a:pt x="354" y="1342"/>
                    <a:pt x="353" y="1306"/>
                  </a:cubicBezTo>
                  <a:cubicBezTo>
                    <a:pt x="353" y="1294"/>
                    <a:pt x="346" y="1293"/>
                    <a:pt x="338" y="1291"/>
                  </a:cubicBezTo>
                  <a:cubicBezTo>
                    <a:pt x="312" y="1284"/>
                    <a:pt x="286" y="1275"/>
                    <a:pt x="259" y="1260"/>
                  </a:cubicBezTo>
                  <a:cubicBezTo>
                    <a:pt x="282" y="1252"/>
                    <a:pt x="302" y="1256"/>
                    <a:pt x="323" y="1257"/>
                  </a:cubicBezTo>
                  <a:cubicBezTo>
                    <a:pt x="367" y="1259"/>
                    <a:pt x="387" y="1243"/>
                    <a:pt x="392" y="1204"/>
                  </a:cubicBezTo>
                  <a:cubicBezTo>
                    <a:pt x="395" y="1186"/>
                    <a:pt x="389" y="1176"/>
                    <a:pt x="371" y="1172"/>
                  </a:cubicBezTo>
                  <a:cubicBezTo>
                    <a:pt x="363" y="1170"/>
                    <a:pt x="355" y="1170"/>
                    <a:pt x="348" y="1164"/>
                  </a:cubicBezTo>
                  <a:cubicBezTo>
                    <a:pt x="356" y="1152"/>
                    <a:pt x="369" y="1152"/>
                    <a:pt x="380" y="1152"/>
                  </a:cubicBezTo>
                  <a:cubicBezTo>
                    <a:pt x="392" y="1152"/>
                    <a:pt x="395" y="1147"/>
                    <a:pt x="396" y="1137"/>
                  </a:cubicBezTo>
                  <a:cubicBezTo>
                    <a:pt x="398" y="1109"/>
                    <a:pt x="388" y="1086"/>
                    <a:pt x="374" y="1063"/>
                  </a:cubicBezTo>
                  <a:cubicBezTo>
                    <a:pt x="366" y="1050"/>
                    <a:pt x="357" y="1036"/>
                    <a:pt x="349" y="1023"/>
                  </a:cubicBezTo>
                  <a:cubicBezTo>
                    <a:pt x="337" y="1002"/>
                    <a:pt x="333" y="980"/>
                    <a:pt x="340" y="957"/>
                  </a:cubicBezTo>
                  <a:cubicBezTo>
                    <a:pt x="346" y="934"/>
                    <a:pt x="340" y="923"/>
                    <a:pt x="318" y="915"/>
                  </a:cubicBezTo>
                  <a:cubicBezTo>
                    <a:pt x="315" y="914"/>
                    <a:pt x="312" y="914"/>
                    <a:pt x="307" y="913"/>
                  </a:cubicBezTo>
                  <a:cubicBezTo>
                    <a:pt x="316" y="897"/>
                    <a:pt x="331" y="894"/>
                    <a:pt x="344" y="889"/>
                  </a:cubicBezTo>
                  <a:cubicBezTo>
                    <a:pt x="360" y="883"/>
                    <a:pt x="372" y="874"/>
                    <a:pt x="377" y="857"/>
                  </a:cubicBezTo>
                  <a:cubicBezTo>
                    <a:pt x="382" y="845"/>
                    <a:pt x="380" y="836"/>
                    <a:pt x="367" y="831"/>
                  </a:cubicBezTo>
                  <a:cubicBezTo>
                    <a:pt x="353" y="826"/>
                    <a:pt x="344" y="819"/>
                    <a:pt x="345" y="802"/>
                  </a:cubicBezTo>
                  <a:cubicBezTo>
                    <a:pt x="345" y="786"/>
                    <a:pt x="357" y="784"/>
                    <a:pt x="369" y="781"/>
                  </a:cubicBezTo>
                  <a:cubicBezTo>
                    <a:pt x="373" y="780"/>
                    <a:pt x="380" y="780"/>
                    <a:pt x="379" y="773"/>
                  </a:cubicBezTo>
                  <a:cubicBezTo>
                    <a:pt x="379" y="765"/>
                    <a:pt x="375" y="756"/>
                    <a:pt x="367" y="754"/>
                  </a:cubicBezTo>
                  <a:cubicBezTo>
                    <a:pt x="345" y="748"/>
                    <a:pt x="347" y="734"/>
                    <a:pt x="352" y="716"/>
                  </a:cubicBezTo>
                  <a:cubicBezTo>
                    <a:pt x="358" y="689"/>
                    <a:pt x="357" y="662"/>
                    <a:pt x="349" y="635"/>
                  </a:cubicBezTo>
                  <a:cubicBezTo>
                    <a:pt x="347" y="627"/>
                    <a:pt x="346" y="620"/>
                    <a:pt x="351" y="613"/>
                  </a:cubicBezTo>
                  <a:cubicBezTo>
                    <a:pt x="364" y="593"/>
                    <a:pt x="371" y="574"/>
                    <a:pt x="356" y="551"/>
                  </a:cubicBezTo>
                  <a:cubicBezTo>
                    <a:pt x="351" y="542"/>
                    <a:pt x="361" y="537"/>
                    <a:pt x="367" y="538"/>
                  </a:cubicBezTo>
                  <a:cubicBezTo>
                    <a:pt x="400" y="545"/>
                    <a:pt x="411" y="528"/>
                    <a:pt x="413" y="499"/>
                  </a:cubicBezTo>
                  <a:cubicBezTo>
                    <a:pt x="414" y="494"/>
                    <a:pt x="418" y="490"/>
                    <a:pt x="421" y="485"/>
                  </a:cubicBezTo>
                  <a:cubicBezTo>
                    <a:pt x="437" y="458"/>
                    <a:pt x="439" y="456"/>
                    <a:pt x="470" y="463"/>
                  </a:cubicBezTo>
                  <a:cubicBezTo>
                    <a:pt x="487" y="467"/>
                    <a:pt x="498" y="465"/>
                    <a:pt x="506" y="447"/>
                  </a:cubicBezTo>
                  <a:cubicBezTo>
                    <a:pt x="512" y="434"/>
                    <a:pt x="523" y="422"/>
                    <a:pt x="539" y="420"/>
                  </a:cubicBezTo>
                  <a:cubicBezTo>
                    <a:pt x="554" y="418"/>
                    <a:pt x="555" y="408"/>
                    <a:pt x="555" y="397"/>
                  </a:cubicBezTo>
                  <a:cubicBezTo>
                    <a:pt x="555" y="386"/>
                    <a:pt x="554" y="376"/>
                    <a:pt x="561" y="367"/>
                  </a:cubicBezTo>
                  <a:cubicBezTo>
                    <a:pt x="566" y="360"/>
                    <a:pt x="561" y="355"/>
                    <a:pt x="556" y="352"/>
                  </a:cubicBezTo>
                  <a:cubicBezTo>
                    <a:pt x="548" y="349"/>
                    <a:pt x="541" y="347"/>
                    <a:pt x="533" y="346"/>
                  </a:cubicBezTo>
                  <a:cubicBezTo>
                    <a:pt x="507" y="339"/>
                    <a:pt x="506" y="337"/>
                    <a:pt x="517" y="314"/>
                  </a:cubicBezTo>
                  <a:cubicBezTo>
                    <a:pt x="522" y="302"/>
                    <a:pt x="530" y="292"/>
                    <a:pt x="536" y="281"/>
                  </a:cubicBezTo>
                  <a:cubicBezTo>
                    <a:pt x="544" y="268"/>
                    <a:pt x="552" y="255"/>
                    <a:pt x="569" y="271"/>
                  </a:cubicBezTo>
                  <a:cubicBezTo>
                    <a:pt x="575" y="276"/>
                    <a:pt x="583" y="273"/>
                    <a:pt x="585" y="264"/>
                  </a:cubicBezTo>
                  <a:cubicBezTo>
                    <a:pt x="588" y="253"/>
                    <a:pt x="592" y="241"/>
                    <a:pt x="578" y="232"/>
                  </a:cubicBezTo>
                  <a:cubicBezTo>
                    <a:pt x="577" y="232"/>
                    <a:pt x="576" y="232"/>
                    <a:pt x="574" y="231"/>
                  </a:cubicBezTo>
                  <a:cubicBezTo>
                    <a:pt x="566" y="228"/>
                    <a:pt x="552" y="235"/>
                    <a:pt x="550" y="220"/>
                  </a:cubicBezTo>
                  <a:cubicBezTo>
                    <a:pt x="548" y="206"/>
                    <a:pt x="552" y="193"/>
                    <a:pt x="561" y="181"/>
                  </a:cubicBezTo>
                  <a:cubicBezTo>
                    <a:pt x="569" y="172"/>
                    <a:pt x="580" y="166"/>
                    <a:pt x="591" y="162"/>
                  </a:cubicBezTo>
                  <a:cubicBezTo>
                    <a:pt x="600" y="159"/>
                    <a:pt x="607" y="159"/>
                    <a:pt x="608" y="171"/>
                  </a:cubicBezTo>
                  <a:cubicBezTo>
                    <a:pt x="609" y="175"/>
                    <a:pt x="611" y="179"/>
                    <a:pt x="615" y="179"/>
                  </a:cubicBezTo>
                  <a:cubicBezTo>
                    <a:pt x="622" y="179"/>
                    <a:pt x="623" y="174"/>
                    <a:pt x="623" y="170"/>
                  </a:cubicBezTo>
                  <a:cubicBezTo>
                    <a:pt x="624" y="162"/>
                    <a:pt x="624" y="155"/>
                    <a:pt x="625" y="148"/>
                  </a:cubicBezTo>
                  <a:cubicBezTo>
                    <a:pt x="628" y="124"/>
                    <a:pt x="644" y="115"/>
                    <a:pt x="666" y="124"/>
                  </a:cubicBezTo>
                  <a:cubicBezTo>
                    <a:pt x="669" y="125"/>
                    <a:pt x="671" y="126"/>
                    <a:pt x="673" y="127"/>
                  </a:cubicBezTo>
                  <a:cubicBezTo>
                    <a:pt x="705" y="144"/>
                    <a:pt x="710" y="143"/>
                    <a:pt x="725" y="109"/>
                  </a:cubicBezTo>
                  <a:cubicBezTo>
                    <a:pt x="731" y="96"/>
                    <a:pt x="738" y="89"/>
                    <a:pt x="753" y="91"/>
                  </a:cubicBezTo>
                  <a:cubicBezTo>
                    <a:pt x="759" y="92"/>
                    <a:pt x="764" y="91"/>
                    <a:pt x="769" y="90"/>
                  </a:cubicBezTo>
                  <a:cubicBezTo>
                    <a:pt x="799" y="89"/>
                    <a:pt x="822" y="78"/>
                    <a:pt x="829" y="45"/>
                  </a:cubicBezTo>
                  <a:cubicBezTo>
                    <a:pt x="832" y="33"/>
                    <a:pt x="837" y="21"/>
                    <a:pt x="845" y="11"/>
                  </a:cubicBezTo>
                  <a:cubicBezTo>
                    <a:pt x="850" y="4"/>
                    <a:pt x="858" y="0"/>
                    <a:pt x="866" y="3"/>
                  </a:cubicBezTo>
                  <a:cubicBezTo>
                    <a:pt x="876" y="6"/>
                    <a:pt x="872" y="15"/>
                    <a:pt x="871" y="22"/>
                  </a:cubicBezTo>
                  <a:cubicBezTo>
                    <a:pt x="867" y="66"/>
                    <a:pt x="867" y="66"/>
                    <a:pt x="909" y="57"/>
                  </a:cubicBezTo>
                  <a:cubicBezTo>
                    <a:pt x="924" y="54"/>
                    <a:pt x="938" y="53"/>
                    <a:pt x="953" y="56"/>
                  </a:cubicBezTo>
                  <a:cubicBezTo>
                    <a:pt x="968" y="60"/>
                    <a:pt x="980" y="63"/>
                    <a:pt x="986" y="82"/>
                  </a:cubicBezTo>
                  <a:cubicBezTo>
                    <a:pt x="996" y="109"/>
                    <a:pt x="1034" y="117"/>
                    <a:pt x="1066" y="102"/>
                  </a:cubicBezTo>
                  <a:cubicBezTo>
                    <a:pt x="1071" y="100"/>
                    <a:pt x="1075" y="97"/>
                    <a:pt x="1081" y="94"/>
                  </a:cubicBezTo>
                  <a:cubicBezTo>
                    <a:pt x="1085" y="117"/>
                    <a:pt x="1091" y="138"/>
                    <a:pt x="1114" y="148"/>
                  </a:cubicBezTo>
                  <a:cubicBezTo>
                    <a:pt x="1135" y="157"/>
                    <a:pt x="1155" y="152"/>
                    <a:pt x="1176" y="148"/>
                  </a:cubicBezTo>
                  <a:cubicBezTo>
                    <a:pt x="1178" y="154"/>
                    <a:pt x="1174" y="156"/>
                    <a:pt x="1172" y="159"/>
                  </a:cubicBezTo>
                  <a:cubicBezTo>
                    <a:pt x="1152" y="181"/>
                    <a:pt x="1160" y="206"/>
                    <a:pt x="1189" y="215"/>
                  </a:cubicBezTo>
                  <a:cubicBezTo>
                    <a:pt x="1219" y="224"/>
                    <a:pt x="1219" y="224"/>
                    <a:pt x="1209" y="254"/>
                  </a:cubicBezTo>
                  <a:cubicBezTo>
                    <a:pt x="1202" y="275"/>
                    <a:pt x="1214" y="297"/>
                    <a:pt x="1236" y="300"/>
                  </a:cubicBezTo>
                  <a:cubicBezTo>
                    <a:pt x="1247" y="302"/>
                    <a:pt x="1248" y="292"/>
                    <a:pt x="1250" y="285"/>
                  </a:cubicBezTo>
                  <a:cubicBezTo>
                    <a:pt x="1253" y="273"/>
                    <a:pt x="1255" y="259"/>
                    <a:pt x="1270" y="255"/>
                  </a:cubicBezTo>
                  <a:cubicBezTo>
                    <a:pt x="1280" y="253"/>
                    <a:pt x="1287" y="252"/>
                    <a:pt x="1283" y="267"/>
                  </a:cubicBezTo>
                  <a:cubicBezTo>
                    <a:pt x="1274" y="305"/>
                    <a:pt x="1284" y="318"/>
                    <a:pt x="1322" y="321"/>
                  </a:cubicBezTo>
                  <a:cubicBezTo>
                    <a:pt x="1370" y="325"/>
                    <a:pt x="1411" y="342"/>
                    <a:pt x="1447" y="373"/>
                  </a:cubicBezTo>
                  <a:cubicBezTo>
                    <a:pt x="1465" y="389"/>
                    <a:pt x="1484" y="402"/>
                    <a:pt x="1507" y="410"/>
                  </a:cubicBezTo>
                  <a:cubicBezTo>
                    <a:pt x="1519" y="414"/>
                    <a:pt x="1530" y="414"/>
                    <a:pt x="1540" y="405"/>
                  </a:cubicBezTo>
                  <a:cubicBezTo>
                    <a:pt x="1549" y="397"/>
                    <a:pt x="1560" y="392"/>
                    <a:pt x="1570" y="402"/>
                  </a:cubicBezTo>
                  <a:cubicBezTo>
                    <a:pt x="1580" y="413"/>
                    <a:pt x="1569" y="421"/>
                    <a:pt x="1563" y="427"/>
                  </a:cubicBezTo>
                  <a:cubicBezTo>
                    <a:pt x="1548" y="442"/>
                    <a:pt x="1547" y="456"/>
                    <a:pt x="1554" y="475"/>
                  </a:cubicBezTo>
                  <a:cubicBezTo>
                    <a:pt x="1581" y="551"/>
                    <a:pt x="1584" y="629"/>
                    <a:pt x="1581" y="708"/>
                  </a:cubicBezTo>
                  <a:cubicBezTo>
                    <a:pt x="1580" y="748"/>
                    <a:pt x="1580" y="748"/>
                    <a:pt x="1616" y="763"/>
                  </a:cubicBezTo>
                  <a:cubicBezTo>
                    <a:pt x="1649" y="776"/>
                    <a:pt x="1649" y="776"/>
                    <a:pt x="1675" y="750"/>
                  </a:cubicBezTo>
                  <a:cubicBezTo>
                    <a:pt x="1693" y="732"/>
                    <a:pt x="1711" y="713"/>
                    <a:pt x="1734" y="700"/>
                  </a:cubicBezTo>
                  <a:cubicBezTo>
                    <a:pt x="1746" y="694"/>
                    <a:pt x="1759" y="688"/>
                    <a:pt x="1775" y="691"/>
                  </a:cubicBezTo>
                  <a:cubicBezTo>
                    <a:pt x="1772" y="703"/>
                    <a:pt x="1764" y="711"/>
                    <a:pt x="1758" y="720"/>
                  </a:cubicBezTo>
                  <a:cubicBezTo>
                    <a:pt x="1746" y="738"/>
                    <a:pt x="1738" y="757"/>
                    <a:pt x="1738" y="778"/>
                  </a:cubicBezTo>
                  <a:cubicBezTo>
                    <a:pt x="1737" y="790"/>
                    <a:pt x="1733" y="792"/>
                    <a:pt x="1722" y="791"/>
                  </a:cubicBezTo>
                  <a:cubicBezTo>
                    <a:pt x="1711" y="790"/>
                    <a:pt x="1699" y="790"/>
                    <a:pt x="1689" y="796"/>
                  </a:cubicBezTo>
                  <a:cubicBezTo>
                    <a:pt x="1683" y="801"/>
                    <a:pt x="1678" y="807"/>
                    <a:pt x="1677" y="814"/>
                  </a:cubicBezTo>
                  <a:cubicBezTo>
                    <a:pt x="1677" y="823"/>
                    <a:pt x="1686" y="823"/>
                    <a:pt x="1692" y="825"/>
                  </a:cubicBezTo>
                  <a:cubicBezTo>
                    <a:pt x="1732" y="839"/>
                    <a:pt x="1772" y="852"/>
                    <a:pt x="1813" y="867"/>
                  </a:cubicBezTo>
                  <a:cubicBezTo>
                    <a:pt x="1837" y="875"/>
                    <a:pt x="1861" y="886"/>
                    <a:pt x="1882" y="902"/>
                  </a:cubicBezTo>
                  <a:cubicBezTo>
                    <a:pt x="1923" y="931"/>
                    <a:pt x="1936" y="968"/>
                    <a:pt x="1924" y="1017"/>
                  </a:cubicBezTo>
                  <a:cubicBezTo>
                    <a:pt x="1912" y="1061"/>
                    <a:pt x="1912" y="1061"/>
                    <a:pt x="1939" y="1097"/>
                  </a:cubicBezTo>
                  <a:cubicBezTo>
                    <a:pt x="1923" y="1108"/>
                    <a:pt x="1913" y="1125"/>
                    <a:pt x="1904" y="1141"/>
                  </a:cubicBezTo>
                  <a:cubicBezTo>
                    <a:pt x="1895" y="1157"/>
                    <a:pt x="1884" y="1170"/>
                    <a:pt x="1865" y="1174"/>
                  </a:cubicBezTo>
                  <a:cubicBezTo>
                    <a:pt x="1851" y="1177"/>
                    <a:pt x="1837" y="1180"/>
                    <a:pt x="1834" y="1197"/>
                  </a:cubicBezTo>
                  <a:cubicBezTo>
                    <a:pt x="1830" y="1217"/>
                    <a:pt x="1831" y="1236"/>
                    <a:pt x="1849" y="1250"/>
                  </a:cubicBezTo>
                  <a:cubicBezTo>
                    <a:pt x="1861" y="1260"/>
                    <a:pt x="1876" y="1267"/>
                    <a:pt x="1890" y="1273"/>
                  </a:cubicBezTo>
                  <a:cubicBezTo>
                    <a:pt x="1914" y="1284"/>
                    <a:pt x="1939" y="1294"/>
                    <a:pt x="1961" y="1309"/>
                  </a:cubicBezTo>
                  <a:cubicBezTo>
                    <a:pt x="1974" y="1318"/>
                    <a:pt x="1981" y="1314"/>
                    <a:pt x="1983" y="1298"/>
                  </a:cubicBezTo>
                  <a:cubicBezTo>
                    <a:pt x="1984" y="1274"/>
                    <a:pt x="1997" y="1257"/>
                    <a:pt x="2020" y="1250"/>
                  </a:cubicBezTo>
                  <a:cubicBezTo>
                    <a:pt x="2045" y="1242"/>
                    <a:pt x="2073" y="1249"/>
                    <a:pt x="2088" y="1267"/>
                  </a:cubicBezTo>
                  <a:cubicBezTo>
                    <a:pt x="2099" y="1280"/>
                    <a:pt x="2101" y="1295"/>
                    <a:pt x="2095" y="1310"/>
                  </a:cubicBezTo>
                  <a:cubicBezTo>
                    <a:pt x="2088" y="1329"/>
                    <a:pt x="2096" y="1338"/>
                    <a:pt x="2112" y="1343"/>
                  </a:cubicBezTo>
                  <a:cubicBezTo>
                    <a:pt x="2122" y="1346"/>
                    <a:pt x="2127" y="1351"/>
                    <a:pt x="2125" y="1362"/>
                  </a:cubicBezTo>
                  <a:cubicBezTo>
                    <a:pt x="2123" y="1374"/>
                    <a:pt x="2114" y="1368"/>
                    <a:pt x="2108" y="1368"/>
                  </a:cubicBezTo>
                  <a:cubicBezTo>
                    <a:pt x="2002" y="1361"/>
                    <a:pt x="1903" y="1334"/>
                    <a:pt x="1815" y="1274"/>
                  </a:cubicBezTo>
                  <a:cubicBezTo>
                    <a:pt x="1807" y="1268"/>
                    <a:pt x="1800" y="1268"/>
                    <a:pt x="1794" y="1274"/>
                  </a:cubicBezTo>
                  <a:cubicBezTo>
                    <a:pt x="1782" y="1284"/>
                    <a:pt x="1770" y="1294"/>
                    <a:pt x="1759" y="1304"/>
                  </a:cubicBezTo>
                  <a:cubicBezTo>
                    <a:pt x="1743" y="1319"/>
                    <a:pt x="1727" y="1334"/>
                    <a:pt x="1704" y="1340"/>
                  </a:cubicBezTo>
                  <a:cubicBezTo>
                    <a:pt x="1693" y="1342"/>
                    <a:pt x="1693" y="1350"/>
                    <a:pt x="1698" y="1358"/>
                  </a:cubicBezTo>
                  <a:cubicBezTo>
                    <a:pt x="1705" y="1368"/>
                    <a:pt x="1712" y="1378"/>
                    <a:pt x="1726" y="1381"/>
                  </a:cubicBezTo>
                  <a:cubicBezTo>
                    <a:pt x="1758" y="1390"/>
                    <a:pt x="1785" y="1409"/>
                    <a:pt x="1811" y="1429"/>
                  </a:cubicBezTo>
                  <a:cubicBezTo>
                    <a:pt x="1831" y="1445"/>
                    <a:pt x="1851" y="1460"/>
                    <a:pt x="1874" y="1471"/>
                  </a:cubicBezTo>
                  <a:cubicBezTo>
                    <a:pt x="1890" y="1480"/>
                    <a:pt x="1899" y="1477"/>
                    <a:pt x="1904" y="1460"/>
                  </a:cubicBezTo>
                  <a:cubicBezTo>
                    <a:pt x="1906" y="1451"/>
                    <a:pt x="1908" y="1441"/>
                    <a:pt x="1922" y="1445"/>
                  </a:cubicBezTo>
                  <a:cubicBezTo>
                    <a:pt x="1935" y="1449"/>
                    <a:pt x="1940" y="1458"/>
                    <a:pt x="1941" y="1470"/>
                  </a:cubicBezTo>
                  <a:cubicBezTo>
                    <a:pt x="1941" y="1478"/>
                    <a:pt x="1935" y="1478"/>
                    <a:pt x="1930" y="1478"/>
                  </a:cubicBezTo>
                  <a:cubicBezTo>
                    <a:pt x="1914" y="1479"/>
                    <a:pt x="1900" y="1483"/>
                    <a:pt x="1887" y="1493"/>
                  </a:cubicBezTo>
                  <a:cubicBezTo>
                    <a:pt x="1881" y="1498"/>
                    <a:pt x="1877" y="1496"/>
                    <a:pt x="1871" y="1493"/>
                  </a:cubicBezTo>
                  <a:cubicBezTo>
                    <a:pt x="1813" y="1464"/>
                    <a:pt x="1751" y="1440"/>
                    <a:pt x="1708" y="1388"/>
                  </a:cubicBezTo>
                  <a:cubicBezTo>
                    <a:pt x="1695" y="1373"/>
                    <a:pt x="1664" y="1380"/>
                    <a:pt x="1656" y="1400"/>
                  </a:cubicBezTo>
                  <a:cubicBezTo>
                    <a:pt x="1649" y="1415"/>
                    <a:pt x="1641" y="1417"/>
                    <a:pt x="1627" y="1415"/>
                  </a:cubicBezTo>
                  <a:cubicBezTo>
                    <a:pt x="1620" y="1414"/>
                    <a:pt x="1612" y="1415"/>
                    <a:pt x="1605" y="1417"/>
                  </a:cubicBezTo>
                  <a:cubicBezTo>
                    <a:pt x="1593" y="1420"/>
                    <a:pt x="1590" y="1430"/>
                    <a:pt x="1588" y="1441"/>
                  </a:cubicBezTo>
                  <a:cubicBezTo>
                    <a:pt x="1586" y="1452"/>
                    <a:pt x="1593" y="1457"/>
                    <a:pt x="1601" y="1461"/>
                  </a:cubicBezTo>
                  <a:cubicBezTo>
                    <a:pt x="1611" y="1466"/>
                    <a:pt x="1623" y="1470"/>
                    <a:pt x="1634" y="1475"/>
                  </a:cubicBezTo>
                  <a:cubicBezTo>
                    <a:pt x="1646" y="1480"/>
                    <a:pt x="1658" y="1486"/>
                    <a:pt x="1667" y="1497"/>
                  </a:cubicBezTo>
                  <a:cubicBezTo>
                    <a:pt x="1682" y="1516"/>
                    <a:pt x="1679" y="1534"/>
                    <a:pt x="1656" y="1541"/>
                  </a:cubicBezTo>
                  <a:cubicBezTo>
                    <a:pt x="1613" y="1554"/>
                    <a:pt x="1610" y="1570"/>
                    <a:pt x="1633" y="1611"/>
                  </a:cubicBezTo>
                  <a:cubicBezTo>
                    <a:pt x="1642" y="1628"/>
                    <a:pt x="1653" y="1643"/>
                    <a:pt x="1646" y="1664"/>
                  </a:cubicBezTo>
                  <a:cubicBezTo>
                    <a:pt x="1644" y="1668"/>
                    <a:pt x="1644" y="1674"/>
                    <a:pt x="1638" y="1673"/>
                  </a:cubicBezTo>
                  <a:cubicBezTo>
                    <a:pt x="1632" y="1673"/>
                    <a:pt x="1630" y="1668"/>
                    <a:pt x="1629" y="1664"/>
                  </a:cubicBezTo>
                  <a:cubicBezTo>
                    <a:pt x="1627" y="1646"/>
                    <a:pt x="1616" y="1640"/>
                    <a:pt x="1599" y="1639"/>
                  </a:cubicBezTo>
                  <a:cubicBezTo>
                    <a:pt x="1575" y="1637"/>
                    <a:pt x="1560" y="1623"/>
                    <a:pt x="1552" y="1600"/>
                  </a:cubicBezTo>
                  <a:cubicBezTo>
                    <a:pt x="1546" y="1580"/>
                    <a:pt x="1540" y="1560"/>
                    <a:pt x="1533" y="1540"/>
                  </a:cubicBezTo>
                  <a:cubicBezTo>
                    <a:pt x="1529" y="1526"/>
                    <a:pt x="1521" y="1514"/>
                    <a:pt x="1510" y="1506"/>
                  </a:cubicBezTo>
                  <a:cubicBezTo>
                    <a:pt x="1506" y="1503"/>
                    <a:pt x="1502" y="1498"/>
                    <a:pt x="1496" y="1500"/>
                  </a:cubicBezTo>
                  <a:cubicBezTo>
                    <a:pt x="1489" y="1504"/>
                    <a:pt x="1486" y="1510"/>
                    <a:pt x="1487" y="1517"/>
                  </a:cubicBezTo>
                  <a:cubicBezTo>
                    <a:pt x="1488" y="1530"/>
                    <a:pt x="1490" y="1543"/>
                    <a:pt x="1492" y="1556"/>
                  </a:cubicBezTo>
                  <a:cubicBezTo>
                    <a:pt x="1493" y="1561"/>
                    <a:pt x="1498" y="1562"/>
                    <a:pt x="1502" y="1563"/>
                  </a:cubicBezTo>
                  <a:cubicBezTo>
                    <a:pt x="1506" y="1564"/>
                    <a:pt x="1511" y="1564"/>
                    <a:pt x="1515" y="1566"/>
                  </a:cubicBezTo>
                  <a:cubicBezTo>
                    <a:pt x="1527" y="1569"/>
                    <a:pt x="1536" y="1576"/>
                    <a:pt x="1532" y="1589"/>
                  </a:cubicBezTo>
                  <a:cubicBezTo>
                    <a:pt x="1528" y="1600"/>
                    <a:pt x="1516" y="1595"/>
                    <a:pt x="1507" y="1594"/>
                  </a:cubicBezTo>
                  <a:cubicBezTo>
                    <a:pt x="1504" y="1593"/>
                    <a:pt x="1500" y="1592"/>
                    <a:pt x="1498" y="1590"/>
                  </a:cubicBezTo>
                  <a:cubicBezTo>
                    <a:pt x="1480" y="1574"/>
                    <a:pt x="1478" y="1587"/>
                    <a:pt x="1474" y="1602"/>
                  </a:cubicBezTo>
                  <a:cubicBezTo>
                    <a:pt x="1468" y="1624"/>
                    <a:pt x="1468" y="1623"/>
                    <a:pt x="1492" y="1625"/>
                  </a:cubicBezTo>
                  <a:cubicBezTo>
                    <a:pt x="1506" y="1625"/>
                    <a:pt x="1515" y="1630"/>
                    <a:pt x="1509" y="1647"/>
                  </a:cubicBezTo>
                  <a:cubicBezTo>
                    <a:pt x="1505" y="1659"/>
                    <a:pt x="1502" y="1671"/>
                    <a:pt x="1500" y="1684"/>
                  </a:cubicBezTo>
                  <a:cubicBezTo>
                    <a:pt x="1497" y="1705"/>
                    <a:pt x="1504" y="1712"/>
                    <a:pt x="1525" y="1709"/>
                  </a:cubicBezTo>
                  <a:cubicBezTo>
                    <a:pt x="1529" y="1709"/>
                    <a:pt x="1532" y="1709"/>
                    <a:pt x="1535" y="1708"/>
                  </a:cubicBezTo>
                  <a:cubicBezTo>
                    <a:pt x="1553" y="1704"/>
                    <a:pt x="1560" y="1707"/>
                    <a:pt x="1558" y="1728"/>
                  </a:cubicBezTo>
                  <a:cubicBezTo>
                    <a:pt x="1554" y="1754"/>
                    <a:pt x="1565" y="1777"/>
                    <a:pt x="1579" y="1799"/>
                  </a:cubicBezTo>
                  <a:cubicBezTo>
                    <a:pt x="1596" y="1825"/>
                    <a:pt x="1618" y="1849"/>
                    <a:pt x="1631" y="1877"/>
                  </a:cubicBezTo>
                  <a:cubicBezTo>
                    <a:pt x="1639" y="1894"/>
                    <a:pt x="1643" y="1910"/>
                    <a:pt x="1634" y="1929"/>
                  </a:cubicBezTo>
                  <a:cubicBezTo>
                    <a:pt x="1623" y="1951"/>
                    <a:pt x="1628" y="1975"/>
                    <a:pt x="1637" y="1998"/>
                  </a:cubicBezTo>
                  <a:cubicBezTo>
                    <a:pt x="1640" y="2005"/>
                    <a:pt x="1643" y="2011"/>
                    <a:pt x="1645" y="2017"/>
                  </a:cubicBezTo>
                  <a:cubicBezTo>
                    <a:pt x="1662" y="2054"/>
                    <a:pt x="1662" y="2054"/>
                    <a:pt x="1631" y="2080"/>
                  </a:cubicBezTo>
                  <a:cubicBezTo>
                    <a:pt x="1625" y="2085"/>
                    <a:pt x="1621" y="2090"/>
                    <a:pt x="1623" y="2100"/>
                  </a:cubicBezTo>
                  <a:cubicBezTo>
                    <a:pt x="1625" y="2111"/>
                    <a:pt x="1624" y="2123"/>
                    <a:pt x="1622" y="2134"/>
                  </a:cubicBezTo>
                  <a:cubicBezTo>
                    <a:pt x="1618" y="2151"/>
                    <a:pt x="1627" y="2158"/>
                    <a:pt x="1641" y="2163"/>
                  </a:cubicBezTo>
                  <a:cubicBezTo>
                    <a:pt x="1686" y="2179"/>
                    <a:pt x="1686" y="2179"/>
                    <a:pt x="1659" y="2218"/>
                  </a:cubicBezTo>
                  <a:cubicBezTo>
                    <a:pt x="1654" y="2225"/>
                    <a:pt x="1652" y="2233"/>
                    <a:pt x="1652" y="2242"/>
                  </a:cubicBezTo>
                  <a:cubicBezTo>
                    <a:pt x="1652" y="2249"/>
                    <a:pt x="1659" y="2258"/>
                    <a:pt x="1647" y="2261"/>
                  </a:cubicBezTo>
                  <a:cubicBezTo>
                    <a:pt x="1637" y="2264"/>
                    <a:pt x="1627" y="2263"/>
                    <a:pt x="1621" y="2253"/>
                  </a:cubicBezTo>
                  <a:cubicBezTo>
                    <a:pt x="1615" y="2245"/>
                    <a:pt x="1611" y="2236"/>
                    <a:pt x="1606" y="2226"/>
                  </a:cubicBezTo>
                  <a:cubicBezTo>
                    <a:pt x="1582" y="2235"/>
                    <a:pt x="1571" y="2256"/>
                    <a:pt x="1562" y="2277"/>
                  </a:cubicBezTo>
                  <a:cubicBezTo>
                    <a:pt x="1557" y="2287"/>
                    <a:pt x="1566" y="2296"/>
                    <a:pt x="1572" y="2303"/>
                  </a:cubicBezTo>
                  <a:cubicBezTo>
                    <a:pt x="1581" y="2312"/>
                    <a:pt x="1590" y="2320"/>
                    <a:pt x="1598" y="2328"/>
                  </a:cubicBezTo>
                  <a:cubicBezTo>
                    <a:pt x="1607" y="2337"/>
                    <a:pt x="1613" y="2347"/>
                    <a:pt x="1614" y="2360"/>
                  </a:cubicBezTo>
                  <a:cubicBezTo>
                    <a:pt x="1615" y="2377"/>
                    <a:pt x="1610" y="2381"/>
                    <a:pt x="1593" y="2377"/>
                  </a:cubicBezTo>
                  <a:cubicBezTo>
                    <a:pt x="1572" y="2371"/>
                    <a:pt x="1567" y="2377"/>
                    <a:pt x="1570" y="2398"/>
                  </a:cubicBezTo>
                  <a:cubicBezTo>
                    <a:pt x="1571" y="2410"/>
                    <a:pt x="1581" y="2425"/>
                    <a:pt x="1567" y="2433"/>
                  </a:cubicBezTo>
                  <a:cubicBezTo>
                    <a:pt x="1554" y="2440"/>
                    <a:pt x="1542" y="2427"/>
                    <a:pt x="1532" y="2419"/>
                  </a:cubicBezTo>
                  <a:cubicBezTo>
                    <a:pt x="1528" y="2415"/>
                    <a:pt x="1524" y="2412"/>
                    <a:pt x="1519" y="2409"/>
                  </a:cubicBezTo>
                  <a:cubicBezTo>
                    <a:pt x="1513" y="2405"/>
                    <a:pt x="1505" y="2404"/>
                    <a:pt x="1499" y="2410"/>
                  </a:cubicBezTo>
                  <a:cubicBezTo>
                    <a:pt x="1493" y="2415"/>
                    <a:pt x="1495" y="2422"/>
                    <a:pt x="1499" y="2428"/>
                  </a:cubicBezTo>
                  <a:cubicBezTo>
                    <a:pt x="1504" y="2437"/>
                    <a:pt x="1508" y="2446"/>
                    <a:pt x="1498" y="2455"/>
                  </a:cubicBezTo>
                  <a:cubicBezTo>
                    <a:pt x="1488" y="2463"/>
                    <a:pt x="1478" y="2458"/>
                    <a:pt x="1469" y="2452"/>
                  </a:cubicBezTo>
                  <a:cubicBezTo>
                    <a:pt x="1468" y="2451"/>
                    <a:pt x="1466" y="2449"/>
                    <a:pt x="1464" y="2448"/>
                  </a:cubicBezTo>
                  <a:cubicBezTo>
                    <a:pt x="1439" y="2430"/>
                    <a:pt x="1433" y="2432"/>
                    <a:pt x="1421" y="2461"/>
                  </a:cubicBezTo>
                  <a:cubicBezTo>
                    <a:pt x="1416" y="2475"/>
                    <a:pt x="1411" y="2486"/>
                    <a:pt x="1394" y="2484"/>
                  </a:cubicBezTo>
                  <a:cubicBezTo>
                    <a:pt x="1390" y="2484"/>
                    <a:pt x="1387" y="2484"/>
                    <a:pt x="1384" y="2483"/>
                  </a:cubicBezTo>
                  <a:cubicBezTo>
                    <a:pt x="1367" y="2477"/>
                    <a:pt x="1352" y="2485"/>
                    <a:pt x="1354" y="2502"/>
                  </a:cubicBezTo>
                  <a:cubicBezTo>
                    <a:pt x="1356" y="2519"/>
                    <a:pt x="1347" y="2525"/>
                    <a:pt x="1335" y="2526"/>
                  </a:cubicBezTo>
                  <a:cubicBezTo>
                    <a:pt x="1296" y="2528"/>
                    <a:pt x="1288" y="2552"/>
                    <a:pt x="1287" y="2586"/>
                  </a:cubicBezTo>
                  <a:cubicBezTo>
                    <a:pt x="1286" y="2610"/>
                    <a:pt x="1280" y="2634"/>
                    <a:pt x="1273" y="2658"/>
                  </a:cubicBezTo>
                  <a:cubicBezTo>
                    <a:pt x="1269" y="2669"/>
                    <a:pt x="1263" y="2676"/>
                    <a:pt x="1251" y="2679"/>
                  </a:cubicBezTo>
                  <a:cubicBezTo>
                    <a:pt x="1210" y="2691"/>
                    <a:pt x="1169" y="2694"/>
                    <a:pt x="1131" y="2668"/>
                  </a:cubicBezTo>
                  <a:cubicBezTo>
                    <a:pt x="1117" y="2658"/>
                    <a:pt x="1108" y="2647"/>
                    <a:pt x="1110" y="2628"/>
                  </a:cubicBezTo>
                  <a:cubicBezTo>
                    <a:pt x="1114" y="2600"/>
                    <a:pt x="1100" y="2575"/>
                    <a:pt x="1086" y="2551"/>
                  </a:cubicBezTo>
                  <a:cubicBezTo>
                    <a:pt x="1083" y="2544"/>
                    <a:pt x="1077" y="2543"/>
                    <a:pt x="1070" y="2542"/>
                  </a:cubicBezTo>
                  <a:cubicBezTo>
                    <a:pt x="1046" y="2539"/>
                    <a:pt x="1022" y="2537"/>
                    <a:pt x="998" y="2538"/>
                  </a:cubicBezTo>
                  <a:cubicBezTo>
                    <a:pt x="983" y="2538"/>
                    <a:pt x="973" y="2533"/>
                    <a:pt x="964" y="2522"/>
                  </a:cubicBezTo>
                  <a:cubicBezTo>
                    <a:pt x="955" y="2512"/>
                    <a:pt x="947" y="2501"/>
                    <a:pt x="934" y="2495"/>
                  </a:cubicBezTo>
                  <a:cubicBezTo>
                    <a:pt x="920" y="2489"/>
                    <a:pt x="908" y="2487"/>
                    <a:pt x="893" y="2497"/>
                  </a:cubicBezTo>
                  <a:cubicBezTo>
                    <a:pt x="875" y="2510"/>
                    <a:pt x="859" y="2504"/>
                    <a:pt x="852" y="2482"/>
                  </a:cubicBezTo>
                  <a:cubicBezTo>
                    <a:pt x="839" y="2444"/>
                    <a:pt x="821" y="2440"/>
                    <a:pt x="790" y="2468"/>
                  </a:cubicBezTo>
                  <a:cubicBezTo>
                    <a:pt x="773" y="2482"/>
                    <a:pt x="762" y="2501"/>
                    <a:pt x="747" y="2517"/>
                  </a:cubicBezTo>
                  <a:cubicBezTo>
                    <a:pt x="735" y="2529"/>
                    <a:pt x="723" y="2540"/>
                    <a:pt x="700" y="2543"/>
                  </a:cubicBezTo>
                  <a:cubicBezTo>
                    <a:pt x="719" y="2512"/>
                    <a:pt x="734" y="2485"/>
                    <a:pt x="752" y="2457"/>
                  </a:cubicBezTo>
                  <a:cubicBezTo>
                    <a:pt x="770" y="2428"/>
                    <a:pt x="746" y="2370"/>
                    <a:pt x="711" y="2373"/>
                  </a:cubicBezTo>
                  <a:cubicBezTo>
                    <a:pt x="670" y="2376"/>
                    <a:pt x="657" y="2354"/>
                    <a:pt x="649" y="2321"/>
                  </a:cubicBezTo>
                  <a:cubicBezTo>
                    <a:pt x="647" y="2316"/>
                    <a:pt x="646" y="2311"/>
                    <a:pt x="644" y="2306"/>
                  </a:cubicBezTo>
                  <a:cubicBezTo>
                    <a:pt x="638" y="2284"/>
                    <a:pt x="636" y="2283"/>
                    <a:pt x="616" y="2294"/>
                  </a:cubicBezTo>
                  <a:cubicBezTo>
                    <a:pt x="599" y="2304"/>
                    <a:pt x="586" y="2318"/>
                    <a:pt x="574" y="2334"/>
                  </a:cubicBezTo>
                  <a:cubicBezTo>
                    <a:pt x="567" y="2344"/>
                    <a:pt x="561" y="2348"/>
                    <a:pt x="548" y="2343"/>
                  </a:cubicBezTo>
                  <a:cubicBezTo>
                    <a:pt x="537" y="2339"/>
                    <a:pt x="525" y="2338"/>
                    <a:pt x="513" y="2337"/>
                  </a:cubicBezTo>
                  <a:cubicBezTo>
                    <a:pt x="505" y="2336"/>
                    <a:pt x="498" y="2340"/>
                    <a:pt x="496" y="2348"/>
                  </a:cubicBezTo>
                  <a:cubicBezTo>
                    <a:pt x="494" y="2357"/>
                    <a:pt x="497" y="2363"/>
                    <a:pt x="505" y="2367"/>
                  </a:cubicBezTo>
                  <a:cubicBezTo>
                    <a:pt x="511" y="2370"/>
                    <a:pt x="517" y="2372"/>
                    <a:pt x="523" y="2375"/>
                  </a:cubicBezTo>
                  <a:cubicBezTo>
                    <a:pt x="533" y="2380"/>
                    <a:pt x="537" y="2387"/>
                    <a:pt x="535" y="2399"/>
                  </a:cubicBezTo>
                  <a:cubicBezTo>
                    <a:pt x="529" y="2435"/>
                    <a:pt x="542" y="2460"/>
                    <a:pt x="574" y="2476"/>
                  </a:cubicBezTo>
                  <a:cubicBezTo>
                    <a:pt x="579" y="2479"/>
                    <a:pt x="590" y="2478"/>
                    <a:pt x="588" y="2487"/>
                  </a:cubicBezTo>
                  <a:cubicBezTo>
                    <a:pt x="587" y="2496"/>
                    <a:pt x="578" y="2498"/>
                    <a:pt x="569" y="2499"/>
                  </a:cubicBezTo>
                  <a:cubicBezTo>
                    <a:pt x="568" y="2499"/>
                    <a:pt x="567" y="2499"/>
                    <a:pt x="566" y="2499"/>
                  </a:cubicBezTo>
                  <a:cubicBezTo>
                    <a:pt x="542" y="2503"/>
                    <a:pt x="535" y="2514"/>
                    <a:pt x="547" y="2533"/>
                  </a:cubicBezTo>
                  <a:cubicBezTo>
                    <a:pt x="558" y="2551"/>
                    <a:pt x="555" y="2565"/>
                    <a:pt x="545" y="2580"/>
                  </a:cubicBezTo>
                  <a:cubicBezTo>
                    <a:pt x="532" y="2600"/>
                    <a:pt x="522" y="2621"/>
                    <a:pt x="528" y="2646"/>
                  </a:cubicBezTo>
                  <a:cubicBezTo>
                    <a:pt x="531" y="2657"/>
                    <a:pt x="520" y="2662"/>
                    <a:pt x="513" y="2664"/>
                  </a:cubicBezTo>
                  <a:cubicBezTo>
                    <a:pt x="487" y="2673"/>
                    <a:pt x="475" y="2690"/>
                    <a:pt x="472" y="2716"/>
                  </a:cubicBezTo>
                  <a:cubicBezTo>
                    <a:pt x="470" y="2732"/>
                    <a:pt x="464" y="2735"/>
                    <a:pt x="448" y="2725"/>
                  </a:cubicBezTo>
                  <a:cubicBezTo>
                    <a:pt x="414" y="2704"/>
                    <a:pt x="364" y="2719"/>
                    <a:pt x="349" y="2754"/>
                  </a:cubicBezTo>
                  <a:cubicBezTo>
                    <a:pt x="346" y="2761"/>
                    <a:pt x="342" y="2770"/>
                    <a:pt x="349" y="2776"/>
                  </a:cubicBezTo>
                  <a:cubicBezTo>
                    <a:pt x="356" y="2782"/>
                    <a:pt x="366" y="2785"/>
                    <a:pt x="375" y="2779"/>
                  </a:cubicBezTo>
                  <a:cubicBezTo>
                    <a:pt x="381" y="2776"/>
                    <a:pt x="387" y="2771"/>
                    <a:pt x="393" y="2767"/>
                  </a:cubicBezTo>
                  <a:cubicBezTo>
                    <a:pt x="399" y="2762"/>
                    <a:pt x="405" y="2759"/>
                    <a:pt x="410" y="2765"/>
                  </a:cubicBezTo>
                  <a:cubicBezTo>
                    <a:pt x="416" y="2772"/>
                    <a:pt x="412" y="2778"/>
                    <a:pt x="407" y="2783"/>
                  </a:cubicBezTo>
                  <a:cubicBezTo>
                    <a:pt x="403" y="2788"/>
                    <a:pt x="397" y="2792"/>
                    <a:pt x="393" y="2796"/>
                  </a:cubicBezTo>
                  <a:cubicBezTo>
                    <a:pt x="384" y="2805"/>
                    <a:pt x="379" y="2817"/>
                    <a:pt x="388" y="2827"/>
                  </a:cubicBezTo>
                  <a:cubicBezTo>
                    <a:pt x="396" y="2835"/>
                    <a:pt x="407" y="2827"/>
                    <a:pt x="415" y="2821"/>
                  </a:cubicBezTo>
                  <a:cubicBezTo>
                    <a:pt x="422" y="2816"/>
                    <a:pt x="427" y="2807"/>
                    <a:pt x="436" y="2804"/>
                  </a:cubicBezTo>
                  <a:cubicBezTo>
                    <a:pt x="449" y="2799"/>
                    <a:pt x="457" y="2801"/>
                    <a:pt x="456" y="2817"/>
                  </a:cubicBezTo>
                  <a:cubicBezTo>
                    <a:pt x="455" y="2839"/>
                    <a:pt x="446" y="2857"/>
                    <a:pt x="434" y="2874"/>
                  </a:cubicBezTo>
                  <a:cubicBezTo>
                    <a:pt x="419" y="2896"/>
                    <a:pt x="418" y="2908"/>
                    <a:pt x="434" y="2929"/>
                  </a:cubicBezTo>
                  <a:cubicBezTo>
                    <a:pt x="439" y="2937"/>
                    <a:pt x="447" y="2944"/>
                    <a:pt x="454" y="2951"/>
                  </a:cubicBezTo>
                  <a:cubicBezTo>
                    <a:pt x="457" y="2954"/>
                    <a:pt x="462" y="2957"/>
                    <a:pt x="460" y="2962"/>
                  </a:cubicBezTo>
                  <a:cubicBezTo>
                    <a:pt x="458" y="2968"/>
                    <a:pt x="453" y="2969"/>
                    <a:pt x="449" y="2968"/>
                  </a:cubicBezTo>
                  <a:cubicBezTo>
                    <a:pt x="431" y="2964"/>
                    <a:pt x="427" y="2972"/>
                    <a:pt x="428" y="2988"/>
                  </a:cubicBezTo>
                  <a:cubicBezTo>
                    <a:pt x="429" y="3008"/>
                    <a:pt x="416" y="3022"/>
                    <a:pt x="402" y="3033"/>
                  </a:cubicBezTo>
                  <a:cubicBezTo>
                    <a:pt x="391" y="3042"/>
                    <a:pt x="390" y="3049"/>
                    <a:pt x="401" y="3057"/>
                  </a:cubicBezTo>
                  <a:cubicBezTo>
                    <a:pt x="407" y="3061"/>
                    <a:pt x="411" y="3065"/>
                    <a:pt x="409" y="3073"/>
                  </a:cubicBezTo>
                  <a:cubicBezTo>
                    <a:pt x="407" y="3084"/>
                    <a:pt x="399" y="3082"/>
                    <a:pt x="392" y="3084"/>
                  </a:cubicBezTo>
                  <a:cubicBezTo>
                    <a:pt x="388" y="3085"/>
                    <a:pt x="383" y="3085"/>
                    <a:pt x="378" y="3086"/>
                  </a:cubicBezTo>
                  <a:cubicBezTo>
                    <a:pt x="351" y="3089"/>
                    <a:pt x="345" y="3104"/>
                    <a:pt x="361" y="3127"/>
                  </a:cubicBezTo>
                  <a:cubicBezTo>
                    <a:pt x="363" y="3130"/>
                    <a:pt x="365" y="3132"/>
                    <a:pt x="366" y="3135"/>
                  </a:cubicBezTo>
                  <a:cubicBezTo>
                    <a:pt x="369" y="3141"/>
                    <a:pt x="371" y="3149"/>
                    <a:pt x="365" y="3153"/>
                  </a:cubicBezTo>
                  <a:cubicBezTo>
                    <a:pt x="360" y="3157"/>
                    <a:pt x="353" y="3153"/>
                    <a:pt x="349" y="3149"/>
                  </a:cubicBezTo>
                  <a:cubicBezTo>
                    <a:pt x="345" y="3145"/>
                    <a:pt x="342" y="3141"/>
                    <a:pt x="339" y="3136"/>
                  </a:cubicBezTo>
                  <a:cubicBezTo>
                    <a:pt x="333" y="3129"/>
                    <a:pt x="327" y="3127"/>
                    <a:pt x="319" y="3133"/>
                  </a:cubicBezTo>
                  <a:cubicBezTo>
                    <a:pt x="300" y="3146"/>
                    <a:pt x="279" y="3148"/>
                    <a:pt x="258" y="3149"/>
                  </a:cubicBezTo>
                  <a:cubicBezTo>
                    <a:pt x="233" y="3151"/>
                    <a:pt x="207" y="3148"/>
                    <a:pt x="182" y="3154"/>
                  </a:cubicBezTo>
                  <a:cubicBezTo>
                    <a:pt x="173" y="3156"/>
                    <a:pt x="168" y="3150"/>
                    <a:pt x="164" y="3145"/>
                  </a:cubicBezTo>
                  <a:cubicBezTo>
                    <a:pt x="150" y="3129"/>
                    <a:pt x="137" y="3113"/>
                    <a:pt x="112" y="3121"/>
                  </a:cubicBezTo>
                  <a:cubicBezTo>
                    <a:pt x="107" y="3122"/>
                    <a:pt x="104" y="3118"/>
                    <a:pt x="102" y="3114"/>
                  </a:cubicBezTo>
                  <a:cubicBezTo>
                    <a:pt x="91" y="3094"/>
                    <a:pt x="73" y="3078"/>
                    <a:pt x="58" y="3061"/>
                  </a:cubicBezTo>
                  <a:cubicBezTo>
                    <a:pt x="35" y="3035"/>
                    <a:pt x="22" y="3006"/>
                    <a:pt x="31" y="2971"/>
                  </a:cubicBezTo>
                  <a:cubicBezTo>
                    <a:pt x="34" y="2957"/>
                    <a:pt x="26" y="2948"/>
                    <a:pt x="18" y="2940"/>
                  </a:cubicBezTo>
                  <a:cubicBezTo>
                    <a:pt x="0" y="2921"/>
                    <a:pt x="1" y="2911"/>
                    <a:pt x="21" y="2896"/>
                  </a:cubicBezTo>
                  <a:cubicBezTo>
                    <a:pt x="43" y="2881"/>
                    <a:pt x="43" y="2881"/>
                    <a:pt x="25" y="2859"/>
                  </a:cubicBezTo>
                  <a:cubicBezTo>
                    <a:pt x="21" y="2854"/>
                    <a:pt x="18" y="2850"/>
                    <a:pt x="24" y="2844"/>
                  </a:cubicBezTo>
                  <a:cubicBezTo>
                    <a:pt x="44" y="2821"/>
                    <a:pt x="62" y="2798"/>
                    <a:pt x="83" y="2776"/>
                  </a:cubicBezTo>
                  <a:cubicBezTo>
                    <a:pt x="98" y="2759"/>
                    <a:pt x="117" y="2748"/>
                    <a:pt x="139" y="2743"/>
                  </a:cubicBezTo>
                  <a:cubicBezTo>
                    <a:pt x="153" y="2739"/>
                    <a:pt x="180" y="2703"/>
                    <a:pt x="181" y="2688"/>
                  </a:cubicBezTo>
                  <a:cubicBezTo>
                    <a:pt x="181" y="2683"/>
                    <a:pt x="181" y="2679"/>
                    <a:pt x="175" y="2677"/>
                  </a:cubicBezTo>
                  <a:cubicBezTo>
                    <a:pt x="144" y="2663"/>
                    <a:pt x="129" y="2636"/>
                    <a:pt x="116" y="2607"/>
                  </a:cubicBezTo>
                  <a:cubicBezTo>
                    <a:pt x="113" y="2601"/>
                    <a:pt x="111" y="2596"/>
                    <a:pt x="108" y="2591"/>
                  </a:cubicBezTo>
                  <a:cubicBezTo>
                    <a:pt x="98" y="2575"/>
                    <a:pt x="93" y="2561"/>
                    <a:pt x="100" y="2541"/>
                  </a:cubicBezTo>
                  <a:cubicBezTo>
                    <a:pt x="107" y="2521"/>
                    <a:pt x="96" y="2501"/>
                    <a:pt x="86" y="2483"/>
                  </a:cubicBezTo>
                  <a:cubicBezTo>
                    <a:pt x="82" y="2474"/>
                    <a:pt x="80" y="2468"/>
                    <a:pt x="87" y="2459"/>
                  </a:cubicBezTo>
                  <a:cubicBezTo>
                    <a:pt x="115" y="2421"/>
                    <a:pt x="136" y="2379"/>
                    <a:pt x="140" y="2330"/>
                  </a:cubicBezTo>
                  <a:cubicBezTo>
                    <a:pt x="141" y="2323"/>
                    <a:pt x="143" y="2320"/>
                    <a:pt x="150" y="2322"/>
                  </a:cubicBezTo>
                  <a:cubicBezTo>
                    <a:pt x="178" y="2328"/>
                    <a:pt x="196" y="2313"/>
                    <a:pt x="211" y="2293"/>
                  </a:cubicBezTo>
                  <a:cubicBezTo>
                    <a:pt x="218" y="2284"/>
                    <a:pt x="224" y="2279"/>
                    <a:pt x="237" y="2285"/>
                  </a:cubicBezTo>
                  <a:cubicBezTo>
                    <a:pt x="253" y="2294"/>
                    <a:pt x="268" y="2286"/>
                    <a:pt x="281" y="2275"/>
                  </a:cubicBezTo>
                  <a:cubicBezTo>
                    <a:pt x="292" y="2266"/>
                    <a:pt x="303" y="2255"/>
                    <a:pt x="314" y="2246"/>
                  </a:cubicBezTo>
                  <a:cubicBezTo>
                    <a:pt x="325" y="2238"/>
                    <a:pt x="335" y="2237"/>
                    <a:pt x="338" y="2254"/>
                  </a:cubicBezTo>
                  <a:cubicBezTo>
                    <a:pt x="338" y="2258"/>
                    <a:pt x="339" y="2262"/>
                    <a:pt x="341" y="2266"/>
                  </a:cubicBezTo>
                  <a:cubicBezTo>
                    <a:pt x="343" y="2271"/>
                    <a:pt x="343" y="2279"/>
                    <a:pt x="350" y="2280"/>
                  </a:cubicBezTo>
                  <a:cubicBezTo>
                    <a:pt x="356" y="2280"/>
                    <a:pt x="360" y="2275"/>
                    <a:pt x="363" y="2271"/>
                  </a:cubicBezTo>
                  <a:cubicBezTo>
                    <a:pt x="378" y="2254"/>
                    <a:pt x="384" y="2255"/>
                    <a:pt x="393" y="2276"/>
                  </a:cubicBezTo>
                  <a:cubicBezTo>
                    <a:pt x="395" y="2281"/>
                    <a:pt x="396" y="2285"/>
                    <a:pt x="399" y="2289"/>
                  </a:cubicBezTo>
                  <a:cubicBezTo>
                    <a:pt x="403" y="2295"/>
                    <a:pt x="407" y="2300"/>
                    <a:pt x="417" y="2296"/>
                  </a:cubicBezTo>
                  <a:cubicBezTo>
                    <a:pt x="426" y="2291"/>
                    <a:pt x="426" y="2287"/>
                    <a:pt x="424" y="2279"/>
                  </a:cubicBezTo>
                  <a:cubicBezTo>
                    <a:pt x="414" y="2234"/>
                    <a:pt x="425" y="2195"/>
                    <a:pt x="452" y="2158"/>
                  </a:cubicBezTo>
                  <a:cubicBezTo>
                    <a:pt x="468" y="2136"/>
                    <a:pt x="489" y="2122"/>
                    <a:pt x="516" y="2118"/>
                  </a:cubicBezTo>
                  <a:cubicBezTo>
                    <a:pt x="528" y="2116"/>
                    <a:pt x="530" y="2112"/>
                    <a:pt x="526" y="2101"/>
                  </a:cubicBezTo>
                  <a:cubicBezTo>
                    <a:pt x="521" y="2088"/>
                    <a:pt x="517" y="2073"/>
                    <a:pt x="508" y="2062"/>
                  </a:cubicBezTo>
                  <a:cubicBezTo>
                    <a:pt x="501" y="2054"/>
                    <a:pt x="503" y="2050"/>
                    <a:pt x="512" y="2045"/>
                  </a:cubicBezTo>
                  <a:cubicBezTo>
                    <a:pt x="531" y="2036"/>
                    <a:pt x="542" y="1996"/>
                    <a:pt x="531" y="1978"/>
                  </a:cubicBezTo>
                  <a:cubicBezTo>
                    <a:pt x="527" y="1972"/>
                    <a:pt x="521" y="1972"/>
                    <a:pt x="516" y="1971"/>
                  </a:cubicBezTo>
                  <a:cubicBezTo>
                    <a:pt x="500" y="1967"/>
                    <a:pt x="485" y="1962"/>
                    <a:pt x="473" y="1950"/>
                  </a:cubicBezTo>
                  <a:cubicBezTo>
                    <a:pt x="454" y="1929"/>
                    <a:pt x="460" y="1910"/>
                    <a:pt x="488" y="1904"/>
                  </a:cubicBezTo>
                  <a:cubicBezTo>
                    <a:pt x="496" y="1902"/>
                    <a:pt x="505" y="1902"/>
                    <a:pt x="513" y="1900"/>
                  </a:cubicBezTo>
                  <a:cubicBezTo>
                    <a:pt x="535" y="1894"/>
                    <a:pt x="541" y="1884"/>
                    <a:pt x="534" y="1862"/>
                  </a:cubicBezTo>
                  <a:cubicBezTo>
                    <a:pt x="531" y="1851"/>
                    <a:pt x="525" y="1843"/>
                    <a:pt x="519" y="1834"/>
                  </a:cubicBezTo>
                  <a:cubicBezTo>
                    <a:pt x="512" y="1825"/>
                    <a:pt x="506" y="1817"/>
                    <a:pt x="501" y="1807"/>
                  </a:cubicBezTo>
                  <a:cubicBezTo>
                    <a:pt x="497" y="1800"/>
                    <a:pt x="494" y="1791"/>
                    <a:pt x="496" y="1782"/>
                  </a:cubicBezTo>
                  <a:cubicBezTo>
                    <a:pt x="500" y="1770"/>
                    <a:pt x="511" y="1778"/>
                    <a:pt x="518" y="1777"/>
                  </a:cubicBezTo>
                  <a:cubicBezTo>
                    <a:pt x="535" y="1773"/>
                    <a:pt x="553" y="1772"/>
                    <a:pt x="567" y="1761"/>
                  </a:cubicBezTo>
                  <a:cubicBezTo>
                    <a:pt x="576" y="1753"/>
                    <a:pt x="578" y="1746"/>
                    <a:pt x="571" y="1735"/>
                  </a:cubicBezTo>
                  <a:cubicBezTo>
                    <a:pt x="561" y="1720"/>
                    <a:pt x="547" y="1706"/>
                    <a:pt x="535" y="1693"/>
                  </a:cubicBezTo>
                  <a:cubicBezTo>
                    <a:pt x="515" y="1671"/>
                    <a:pt x="499" y="1649"/>
                    <a:pt x="514" y="1618"/>
                  </a:cubicBezTo>
                  <a:cubicBezTo>
                    <a:pt x="517" y="1610"/>
                    <a:pt x="512" y="1605"/>
                    <a:pt x="508" y="1600"/>
                  </a:cubicBezTo>
                  <a:cubicBezTo>
                    <a:pt x="501" y="1590"/>
                    <a:pt x="490" y="1584"/>
                    <a:pt x="480" y="1579"/>
                  </a:cubicBezTo>
                  <a:cubicBezTo>
                    <a:pt x="464" y="1571"/>
                    <a:pt x="448" y="1565"/>
                    <a:pt x="440" y="154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scene3d>
              <a:camera prst="isometricTopUp">
                <a:rot lat="585005" lon="17518078" rev="3941966"/>
              </a:camera>
              <a:lightRig rig="threePt" dir="t"/>
            </a:scene3d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grpSp>
          <p:nvGrpSpPr>
            <p:cNvPr id="18" name="Group 15">
              <a:extLst>
                <a:ext uri="{FF2B5EF4-FFF2-40B4-BE49-F238E27FC236}">
                  <a16:creationId xmlns:a16="http://schemas.microsoft.com/office/drawing/2014/main" id="{1E3225E7-9CC9-4B6F-A193-E012EBABA35C}"/>
                </a:ext>
              </a:extLst>
            </p:cNvPr>
            <p:cNvGrpSpPr/>
            <p:nvPr/>
          </p:nvGrpSpPr>
          <p:grpSpPr>
            <a:xfrm>
              <a:off x="9160627" y="2419425"/>
              <a:ext cx="8461758" cy="6295909"/>
              <a:chOff x="4733216" y="3486970"/>
              <a:chExt cx="7836692" cy="5830833"/>
            </a:xfrm>
          </p:grpSpPr>
          <p:sp>
            <p:nvSpPr>
              <p:cNvPr id="19" name="Freeform: Shape 16">
                <a:extLst>
                  <a:ext uri="{FF2B5EF4-FFF2-40B4-BE49-F238E27FC236}">
                    <a16:creationId xmlns:a16="http://schemas.microsoft.com/office/drawing/2014/main" id="{0248A8DD-D788-483C-9465-B8C49AC029D3}"/>
                  </a:ext>
                </a:extLst>
              </p:cNvPr>
              <p:cNvSpPr/>
              <p:nvPr/>
            </p:nvSpPr>
            <p:spPr>
              <a:xfrm rot="5400000">
                <a:off x="6801154" y="2120167"/>
                <a:ext cx="4401951" cy="7135557"/>
              </a:xfrm>
              <a:custGeom>
                <a:avLst/>
                <a:gdLst>
                  <a:gd name="connsiteX0" fmla="*/ 1574201 w 4401951"/>
                  <a:gd name="connsiteY0" fmla="*/ 1307005 h 7135557"/>
                  <a:gd name="connsiteX1" fmla="*/ 1595137 w 4401951"/>
                  <a:gd name="connsiteY1" fmla="*/ 1308799 h 7135557"/>
                  <a:gd name="connsiteX2" fmla="*/ 1596178 w 4401951"/>
                  <a:gd name="connsiteY2" fmla="*/ 1307005 h 7135557"/>
                  <a:gd name="connsiteX3" fmla="*/ 1292196 w 4401951"/>
                  <a:gd name="connsiteY3" fmla="*/ 1246107 h 7135557"/>
                  <a:gd name="connsiteX4" fmla="*/ 1354627 w 4401951"/>
                  <a:gd name="connsiteY4" fmla="*/ 1145598 h 7135557"/>
                  <a:gd name="connsiteX5" fmla="*/ 1392692 w 4401951"/>
                  <a:gd name="connsiteY5" fmla="*/ 1097590 h 7135557"/>
                  <a:gd name="connsiteX6" fmla="*/ 1392692 w 4401951"/>
                  <a:gd name="connsiteY6" fmla="*/ 698917 h 7135557"/>
                  <a:gd name="connsiteX7" fmla="*/ 10305 w 4401951"/>
                  <a:gd name="connsiteY7" fmla="*/ 1963449 h 7135557"/>
                  <a:gd name="connsiteX8" fmla="*/ 243210 w 4401951"/>
                  <a:gd name="connsiteY8" fmla="*/ 1270953 h 7135557"/>
                  <a:gd name="connsiteX9" fmla="*/ 521312 w 4401951"/>
                  <a:gd name="connsiteY9" fmla="*/ 2463671 h 7135557"/>
                  <a:gd name="connsiteX10" fmla="*/ 1032923 w 4401951"/>
                  <a:gd name="connsiteY10" fmla="*/ 24092 h 7135557"/>
                  <a:gd name="connsiteX11" fmla="*/ 1044438 w 4401951"/>
                  <a:gd name="connsiteY11" fmla="*/ 0 h 7135557"/>
                  <a:gd name="connsiteX12" fmla="*/ 1093672 w 4401951"/>
                  <a:gd name="connsiteY12" fmla="*/ 664478 h 7135557"/>
                  <a:gd name="connsiteX13" fmla="*/ 1143670 w 4401951"/>
                  <a:gd name="connsiteY13" fmla="*/ 593153 h 7135557"/>
                  <a:gd name="connsiteX14" fmla="*/ 1389562 w 4401951"/>
                  <a:gd name="connsiteY14" fmla="*/ 359293 h 7135557"/>
                  <a:gd name="connsiteX15" fmla="*/ 1230812 w 4401951"/>
                  <a:gd name="connsiteY15" fmla="*/ 1223676 h 7135557"/>
                  <a:gd name="connsiteX16" fmla="*/ 1377075 w 4401951"/>
                  <a:gd name="connsiteY16" fmla="*/ 659632 h 7135557"/>
                  <a:gd name="connsiteX17" fmla="*/ 1392692 w 4401951"/>
                  <a:gd name="connsiteY17" fmla="*/ 617304 h 7135557"/>
                  <a:gd name="connsiteX18" fmla="*/ 1392692 w 4401951"/>
                  <a:gd name="connsiteY18" fmla="*/ 391528 h 7135557"/>
                  <a:gd name="connsiteX19" fmla="*/ 1418889 w 4401951"/>
                  <a:gd name="connsiteY19" fmla="*/ 509430 h 7135557"/>
                  <a:gd name="connsiteX20" fmla="*/ 1422175 w 4401951"/>
                  <a:gd name="connsiteY20" fmla="*/ 537401 h 7135557"/>
                  <a:gd name="connsiteX21" fmla="*/ 1422535 w 4401951"/>
                  <a:gd name="connsiteY21" fmla="*/ 536423 h 7135557"/>
                  <a:gd name="connsiteX22" fmla="*/ 1422245 w 4401951"/>
                  <a:gd name="connsiteY22" fmla="*/ 538004 h 7135557"/>
                  <a:gd name="connsiteX23" fmla="*/ 1447174 w 4401951"/>
                  <a:gd name="connsiteY23" fmla="*/ 750227 h 7135557"/>
                  <a:gd name="connsiteX24" fmla="*/ 1448990 w 4401951"/>
                  <a:gd name="connsiteY24" fmla="*/ 775589 h 7135557"/>
                  <a:gd name="connsiteX25" fmla="*/ 1465396 w 4401951"/>
                  <a:gd name="connsiteY25" fmla="*/ 822804 h 7135557"/>
                  <a:gd name="connsiteX26" fmla="*/ 1504879 w 4401951"/>
                  <a:gd name="connsiteY26" fmla="*/ 989383 h 7135557"/>
                  <a:gd name="connsiteX27" fmla="*/ 1525291 w 4401951"/>
                  <a:gd name="connsiteY27" fmla="*/ 962032 h 7135557"/>
                  <a:gd name="connsiteX28" fmla="*/ 1586713 w 4401951"/>
                  <a:gd name="connsiteY28" fmla="*/ 781661 h 7135557"/>
                  <a:gd name="connsiteX29" fmla="*/ 1588900 w 4401951"/>
                  <a:gd name="connsiteY29" fmla="*/ 742775 h 7135557"/>
                  <a:gd name="connsiteX30" fmla="*/ 1547037 w 4401951"/>
                  <a:gd name="connsiteY30" fmla="*/ 655005 h 7135557"/>
                  <a:gd name="connsiteX31" fmla="*/ 1482690 w 4401951"/>
                  <a:gd name="connsiteY31" fmla="*/ 547744 h 7135557"/>
                  <a:gd name="connsiteX32" fmla="*/ 1587215 w 4401951"/>
                  <a:gd name="connsiteY32" fmla="*/ 625548 h 7135557"/>
                  <a:gd name="connsiteX33" fmla="*/ 1582482 w 4401951"/>
                  <a:gd name="connsiteY33" fmla="*/ 574855 h 7135557"/>
                  <a:gd name="connsiteX34" fmla="*/ 1467846 w 4401951"/>
                  <a:gd name="connsiteY34" fmla="*/ 238210 h 7135557"/>
                  <a:gd name="connsiteX35" fmla="*/ 1861129 w 4401951"/>
                  <a:gd name="connsiteY35" fmla="*/ 883588 h 7135557"/>
                  <a:gd name="connsiteX36" fmla="*/ 1867608 w 4401951"/>
                  <a:gd name="connsiteY36" fmla="*/ 952388 h 7135557"/>
                  <a:gd name="connsiteX37" fmla="*/ 1901281 w 4401951"/>
                  <a:gd name="connsiteY37" fmla="*/ 1014707 h 7135557"/>
                  <a:gd name="connsiteX38" fmla="*/ 1931966 w 4401951"/>
                  <a:gd name="connsiteY38" fmla="*/ 1099383 h 7135557"/>
                  <a:gd name="connsiteX39" fmla="*/ 1935528 w 4401951"/>
                  <a:gd name="connsiteY39" fmla="*/ 1036077 h 7135557"/>
                  <a:gd name="connsiteX40" fmla="*/ 1810993 w 4401951"/>
                  <a:gd name="connsiteY40" fmla="*/ 593384 h 7135557"/>
                  <a:gd name="connsiteX41" fmla="*/ 2043828 w 4401951"/>
                  <a:gd name="connsiteY41" fmla="*/ 843442 h 7135557"/>
                  <a:gd name="connsiteX42" fmla="*/ 2112308 w 4401951"/>
                  <a:gd name="connsiteY42" fmla="*/ 960153 h 7135557"/>
                  <a:gd name="connsiteX43" fmla="*/ 2183813 w 4401951"/>
                  <a:gd name="connsiteY43" fmla="*/ 879627 h 7135557"/>
                  <a:gd name="connsiteX44" fmla="*/ 2714982 w 4401951"/>
                  <a:gd name="connsiteY44" fmla="*/ 21558 h 7135557"/>
                  <a:gd name="connsiteX45" fmla="*/ 1715073 w 4401951"/>
                  <a:gd name="connsiteY45" fmla="*/ 2645841 h 7135557"/>
                  <a:gd name="connsiteX46" fmla="*/ 2784794 w 4401951"/>
                  <a:gd name="connsiteY46" fmla="*/ 1156569 h 7135557"/>
                  <a:gd name="connsiteX47" fmla="*/ 1969674 w 4401951"/>
                  <a:gd name="connsiteY47" fmla="*/ 3737766 h 7135557"/>
                  <a:gd name="connsiteX48" fmla="*/ 2540919 w 4401951"/>
                  <a:gd name="connsiteY48" fmla="*/ 3073208 h 7135557"/>
                  <a:gd name="connsiteX49" fmla="*/ 2241680 w 4401951"/>
                  <a:gd name="connsiteY49" fmla="*/ 4524527 h 7135557"/>
                  <a:gd name="connsiteX50" fmla="*/ 2635972 w 4401951"/>
                  <a:gd name="connsiteY50" fmla="*/ 3936651 h 7135557"/>
                  <a:gd name="connsiteX51" fmla="*/ 2980221 w 4401951"/>
                  <a:gd name="connsiteY51" fmla="*/ 4653430 h 7135557"/>
                  <a:gd name="connsiteX52" fmla="*/ 2724238 w 4401951"/>
                  <a:gd name="connsiteY52" fmla="*/ 5226768 h 7135557"/>
                  <a:gd name="connsiteX53" fmla="*/ 3269110 w 4401951"/>
                  <a:gd name="connsiteY53" fmla="*/ 4904889 h 7135557"/>
                  <a:gd name="connsiteX54" fmla="*/ 4062237 w 4401951"/>
                  <a:gd name="connsiteY54" fmla="*/ 6863126 h 7135557"/>
                  <a:gd name="connsiteX55" fmla="*/ 1163872 w 4401951"/>
                  <a:gd name="connsiteY55" fmla="*/ 2381077 h 7135557"/>
                  <a:gd name="connsiteX56" fmla="*/ 1171818 w 4401951"/>
                  <a:gd name="connsiteY56" fmla="*/ 2187765 h 7135557"/>
                  <a:gd name="connsiteX57" fmla="*/ 1165562 w 4401951"/>
                  <a:gd name="connsiteY57" fmla="*/ 2187901 h 7135557"/>
                  <a:gd name="connsiteX58" fmla="*/ 1159676 w 4401951"/>
                  <a:gd name="connsiteY58" fmla="*/ 2158334 h 7135557"/>
                  <a:gd name="connsiteX59" fmla="*/ 1140976 w 4401951"/>
                  <a:gd name="connsiteY59" fmla="*/ 2015351 h 7135557"/>
                  <a:gd name="connsiteX60" fmla="*/ 1134897 w 4401951"/>
                  <a:gd name="connsiteY60" fmla="*/ 1881299 h 7135557"/>
                  <a:gd name="connsiteX61" fmla="*/ 1113671 w 4401951"/>
                  <a:gd name="connsiteY61" fmla="*/ 2032179 h 7135557"/>
                  <a:gd name="connsiteX62" fmla="*/ 4401951 w 4401951"/>
                  <a:gd name="connsiteY62" fmla="*/ 7116709 h 7135557"/>
                  <a:gd name="connsiteX63" fmla="*/ 820316 w 4401951"/>
                  <a:gd name="connsiteY63" fmla="*/ 6024940 h 7135557"/>
                  <a:gd name="connsiteX64" fmla="*/ 1563906 w 4401951"/>
                  <a:gd name="connsiteY64" fmla="*/ 6099531 h 7135557"/>
                  <a:gd name="connsiteX65" fmla="*/ 162104 w 4401951"/>
                  <a:gd name="connsiteY65" fmla="*/ 4265506 h 7135557"/>
                  <a:gd name="connsiteX66" fmla="*/ 884894 w 4401951"/>
                  <a:gd name="connsiteY66" fmla="*/ 4858595 h 7135557"/>
                  <a:gd name="connsiteX67" fmla="*/ 59825 w 4401951"/>
                  <a:gd name="connsiteY67" fmla="*/ 3067213 h 7135557"/>
                  <a:gd name="connsiteX68" fmla="*/ 601746 w 4401951"/>
                  <a:gd name="connsiteY68" fmla="*/ 3720191 h 7135557"/>
                  <a:gd name="connsiteX69" fmla="*/ 10305 w 4401951"/>
                  <a:gd name="connsiteY69" fmla="*/ 1963449 h 7135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4401951" h="7135557">
                    <a:moveTo>
                      <a:pt x="1574201" y="1307005"/>
                    </a:moveTo>
                    <a:lnTo>
                      <a:pt x="1595137" y="1308799"/>
                    </a:lnTo>
                    <a:lnTo>
                      <a:pt x="1596178" y="1307005"/>
                    </a:lnTo>
                    <a:close/>
                    <a:moveTo>
                      <a:pt x="1292196" y="1246107"/>
                    </a:moveTo>
                    <a:lnTo>
                      <a:pt x="1354627" y="1145598"/>
                    </a:lnTo>
                    <a:lnTo>
                      <a:pt x="1392692" y="1097590"/>
                    </a:lnTo>
                    <a:lnTo>
                      <a:pt x="1392692" y="698917"/>
                    </a:lnTo>
                    <a:close/>
                    <a:moveTo>
                      <a:pt x="10305" y="1963449"/>
                    </a:moveTo>
                    <a:cubicBezTo>
                      <a:pt x="35305" y="1737141"/>
                      <a:pt x="107341" y="1504847"/>
                      <a:pt x="243210" y="1270953"/>
                    </a:cubicBezTo>
                    <a:cubicBezTo>
                      <a:pt x="169779" y="1766302"/>
                      <a:pt x="247539" y="2226400"/>
                      <a:pt x="521312" y="2463671"/>
                    </a:cubicBezTo>
                    <a:cubicBezTo>
                      <a:pt x="290444" y="1194996"/>
                      <a:pt x="254291" y="837377"/>
                      <a:pt x="1032923" y="24092"/>
                    </a:cubicBezTo>
                    <a:cubicBezTo>
                      <a:pt x="1038793" y="11284"/>
                      <a:pt x="1042539" y="3412"/>
                      <a:pt x="1044438" y="0"/>
                    </a:cubicBezTo>
                    <a:lnTo>
                      <a:pt x="1093672" y="664478"/>
                    </a:lnTo>
                    <a:lnTo>
                      <a:pt x="1143670" y="593153"/>
                    </a:lnTo>
                    <a:cubicBezTo>
                      <a:pt x="1210644" y="509720"/>
                      <a:pt x="1291811" y="431141"/>
                      <a:pt x="1389562" y="359293"/>
                    </a:cubicBezTo>
                    <a:cubicBezTo>
                      <a:pt x="1199332" y="664152"/>
                      <a:pt x="1118671" y="989135"/>
                      <a:pt x="1230812" y="1223676"/>
                    </a:cubicBezTo>
                    <a:cubicBezTo>
                      <a:pt x="1283709" y="998470"/>
                      <a:pt x="1328298" y="814214"/>
                      <a:pt x="1377075" y="659632"/>
                    </a:cubicBezTo>
                    <a:lnTo>
                      <a:pt x="1392692" y="617304"/>
                    </a:lnTo>
                    <a:lnTo>
                      <a:pt x="1392692" y="391528"/>
                    </a:lnTo>
                    <a:lnTo>
                      <a:pt x="1418889" y="509430"/>
                    </a:lnTo>
                    <a:lnTo>
                      <a:pt x="1422175" y="537401"/>
                    </a:lnTo>
                    <a:lnTo>
                      <a:pt x="1422535" y="536423"/>
                    </a:lnTo>
                    <a:cubicBezTo>
                      <a:pt x="1422439" y="536949"/>
                      <a:pt x="1422342" y="537477"/>
                      <a:pt x="1422245" y="538004"/>
                    </a:cubicBezTo>
                    <a:lnTo>
                      <a:pt x="1447174" y="750227"/>
                    </a:lnTo>
                    <a:lnTo>
                      <a:pt x="1448990" y="775589"/>
                    </a:lnTo>
                    <a:lnTo>
                      <a:pt x="1465396" y="822804"/>
                    </a:lnTo>
                    <a:lnTo>
                      <a:pt x="1504879" y="989383"/>
                    </a:lnTo>
                    <a:lnTo>
                      <a:pt x="1525291" y="962032"/>
                    </a:lnTo>
                    <a:cubicBezTo>
                      <a:pt x="1557458" y="907490"/>
                      <a:pt x="1577556" y="846778"/>
                      <a:pt x="1586713" y="781661"/>
                    </a:cubicBezTo>
                    <a:cubicBezTo>
                      <a:pt x="1587442" y="768698"/>
                      <a:pt x="1588171" y="755737"/>
                      <a:pt x="1588900" y="742775"/>
                    </a:cubicBezTo>
                    <a:lnTo>
                      <a:pt x="1547037" y="655005"/>
                    </a:lnTo>
                    <a:cubicBezTo>
                      <a:pt x="1527714" y="619152"/>
                      <a:pt x="1506210" y="583330"/>
                      <a:pt x="1482690" y="547744"/>
                    </a:cubicBezTo>
                    <a:lnTo>
                      <a:pt x="1587215" y="625548"/>
                    </a:lnTo>
                    <a:lnTo>
                      <a:pt x="1582482" y="574855"/>
                    </a:lnTo>
                    <a:cubicBezTo>
                      <a:pt x="1565083" y="466606"/>
                      <a:pt x="1525602" y="352408"/>
                      <a:pt x="1467846" y="238210"/>
                    </a:cubicBezTo>
                    <a:cubicBezTo>
                      <a:pt x="1710374" y="439406"/>
                      <a:pt x="1825116" y="661256"/>
                      <a:pt x="1861129" y="883588"/>
                    </a:cubicBezTo>
                    <a:lnTo>
                      <a:pt x="1867608" y="952388"/>
                    </a:lnTo>
                    <a:lnTo>
                      <a:pt x="1901281" y="1014707"/>
                    </a:lnTo>
                    <a:lnTo>
                      <a:pt x="1931966" y="1099383"/>
                    </a:lnTo>
                    <a:lnTo>
                      <a:pt x="1935528" y="1036077"/>
                    </a:lnTo>
                    <a:cubicBezTo>
                      <a:pt x="1932520" y="897911"/>
                      <a:pt x="1887999" y="745647"/>
                      <a:pt x="1810993" y="593384"/>
                    </a:cubicBezTo>
                    <a:cubicBezTo>
                      <a:pt x="1908003" y="673863"/>
                      <a:pt x="1984569" y="757646"/>
                      <a:pt x="2043828" y="843442"/>
                    </a:cubicBezTo>
                    <a:lnTo>
                      <a:pt x="2112308" y="960153"/>
                    </a:lnTo>
                    <a:lnTo>
                      <a:pt x="2183813" y="879627"/>
                    </a:lnTo>
                    <a:cubicBezTo>
                      <a:pt x="2322640" y="717571"/>
                      <a:pt x="2486557" y="489948"/>
                      <a:pt x="2714982" y="21558"/>
                    </a:cubicBezTo>
                    <a:cubicBezTo>
                      <a:pt x="3240019" y="1209833"/>
                      <a:pt x="1631771" y="1832795"/>
                      <a:pt x="1715073" y="2645841"/>
                    </a:cubicBezTo>
                    <a:cubicBezTo>
                      <a:pt x="2045535" y="2037427"/>
                      <a:pt x="2319419" y="1566185"/>
                      <a:pt x="2784794" y="1156569"/>
                    </a:cubicBezTo>
                    <a:cubicBezTo>
                      <a:pt x="3117678" y="2938725"/>
                      <a:pt x="2267144" y="2835936"/>
                      <a:pt x="1969674" y="3737766"/>
                    </a:cubicBezTo>
                    <a:cubicBezTo>
                      <a:pt x="2204132" y="3553211"/>
                      <a:pt x="2311509" y="3203451"/>
                      <a:pt x="2540919" y="3073208"/>
                    </a:cubicBezTo>
                    <a:cubicBezTo>
                      <a:pt x="2781764" y="3802291"/>
                      <a:pt x="2294248" y="3762456"/>
                      <a:pt x="2241680" y="4524527"/>
                    </a:cubicBezTo>
                    <a:lnTo>
                      <a:pt x="2635972" y="3936651"/>
                    </a:lnTo>
                    <a:cubicBezTo>
                      <a:pt x="2747761" y="4010954"/>
                      <a:pt x="2965511" y="4438411"/>
                      <a:pt x="2980221" y="4653430"/>
                    </a:cubicBezTo>
                    <a:cubicBezTo>
                      <a:pt x="2994932" y="4868450"/>
                      <a:pt x="2868201" y="4856669"/>
                      <a:pt x="2724238" y="5226768"/>
                    </a:cubicBezTo>
                    <a:cubicBezTo>
                      <a:pt x="2879924" y="5084195"/>
                      <a:pt x="3180097" y="4801659"/>
                      <a:pt x="3269110" y="4904889"/>
                    </a:cubicBezTo>
                    <a:cubicBezTo>
                      <a:pt x="3572739" y="5194238"/>
                      <a:pt x="3288409" y="5620681"/>
                      <a:pt x="4062237" y="6863126"/>
                    </a:cubicBezTo>
                    <a:cubicBezTo>
                      <a:pt x="2180073" y="6016731"/>
                      <a:pt x="1166812" y="4088916"/>
                      <a:pt x="1163872" y="2381077"/>
                    </a:cubicBezTo>
                    <a:lnTo>
                      <a:pt x="1171818" y="2187765"/>
                    </a:lnTo>
                    <a:lnTo>
                      <a:pt x="1165562" y="2187901"/>
                    </a:lnTo>
                    <a:lnTo>
                      <a:pt x="1159676" y="2158334"/>
                    </a:lnTo>
                    <a:cubicBezTo>
                      <a:pt x="1151650" y="2111164"/>
                      <a:pt x="1145304" y="2063446"/>
                      <a:pt x="1140976" y="2015351"/>
                    </a:cubicBezTo>
                    <a:lnTo>
                      <a:pt x="1134897" y="1881299"/>
                    </a:lnTo>
                    <a:lnTo>
                      <a:pt x="1113671" y="2032179"/>
                    </a:lnTo>
                    <a:cubicBezTo>
                      <a:pt x="927929" y="3958603"/>
                      <a:pt x="2274745" y="6444895"/>
                      <a:pt x="4401951" y="7116709"/>
                    </a:cubicBezTo>
                    <a:cubicBezTo>
                      <a:pt x="2031981" y="7255286"/>
                      <a:pt x="1150032" y="6603410"/>
                      <a:pt x="820316" y="6024940"/>
                    </a:cubicBezTo>
                    <a:cubicBezTo>
                      <a:pt x="1359331" y="6159038"/>
                      <a:pt x="1370002" y="6176835"/>
                      <a:pt x="1563906" y="6099531"/>
                    </a:cubicBezTo>
                    <a:cubicBezTo>
                      <a:pt x="517037" y="5889014"/>
                      <a:pt x="393579" y="5232930"/>
                      <a:pt x="162104" y="4265506"/>
                    </a:cubicBezTo>
                    <a:cubicBezTo>
                      <a:pt x="342018" y="4353444"/>
                      <a:pt x="494429" y="4855174"/>
                      <a:pt x="884894" y="4858595"/>
                    </a:cubicBezTo>
                    <a:cubicBezTo>
                      <a:pt x="498053" y="4364291"/>
                      <a:pt x="-195081" y="3923696"/>
                      <a:pt x="59825" y="3067213"/>
                    </a:cubicBezTo>
                    <a:cubicBezTo>
                      <a:pt x="327943" y="3660046"/>
                      <a:pt x="203678" y="3405627"/>
                      <a:pt x="601746" y="3720191"/>
                    </a:cubicBezTo>
                    <a:cubicBezTo>
                      <a:pt x="283632" y="3267428"/>
                      <a:pt x="-64693" y="2642375"/>
                      <a:pt x="10305" y="19634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0" name="Freeform: Shape 17">
                <a:extLst>
                  <a:ext uri="{FF2B5EF4-FFF2-40B4-BE49-F238E27FC236}">
                    <a16:creationId xmlns:a16="http://schemas.microsoft.com/office/drawing/2014/main" id="{5ED4446C-8EE1-4FC3-9DA4-CC49043CA207}"/>
                  </a:ext>
                </a:extLst>
              </p:cNvPr>
              <p:cNvSpPr/>
              <p:nvPr/>
            </p:nvSpPr>
            <p:spPr>
              <a:xfrm rot="1520710">
                <a:off x="4733216" y="7292574"/>
                <a:ext cx="678947" cy="2025229"/>
              </a:xfrm>
              <a:custGeom>
                <a:avLst/>
                <a:gdLst>
                  <a:gd name="connsiteX0" fmla="*/ 541078 w 678947"/>
                  <a:gd name="connsiteY0" fmla="*/ 692150 h 1803619"/>
                  <a:gd name="connsiteX1" fmla="*/ 675744 w 678947"/>
                  <a:gd name="connsiteY1" fmla="*/ 1076908 h 1803619"/>
                  <a:gd name="connsiteX2" fmla="*/ 678947 w 678947"/>
                  <a:gd name="connsiteY2" fmla="*/ 1076908 h 1803619"/>
                  <a:gd name="connsiteX3" fmla="*/ 677934 w 678947"/>
                  <a:gd name="connsiteY3" fmla="*/ 1079426 h 1803619"/>
                  <a:gd name="connsiteX4" fmla="*/ 678947 w 678947"/>
                  <a:gd name="connsiteY4" fmla="*/ 1080591 h 1803619"/>
                  <a:gd name="connsiteX5" fmla="*/ 677465 w 678947"/>
                  <a:gd name="connsiteY5" fmla="*/ 1080591 h 1803619"/>
                  <a:gd name="connsiteX6" fmla="*/ 380803 w 678947"/>
                  <a:gd name="connsiteY6" fmla="*/ 1798594 h 1803619"/>
                  <a:gd name="connsiteX7" fmla="*/ 370346 w 678947"/>
                  <a:gd name="connsiteY7" fmla="*/ 1206657 h 1803619"/>
                  <a:gd name="connsiteX8" fmla="*/ 430248 w 678947"/>
                  <a:gd name="connsiteY8" fmla="*/ 1124930 h 1803619"/>
                  <a:gd name="connsiteX9" fmla="*/ 339473 w 678947"/>
                  <a:gd name="connsiteY9" fmla="*/ 1037677 h 1803619"/>
                  <a:gd name="connsiteX10" fmla="*/ 248698 w 678947"/>
                  <a:gd name="connsiteY10" fmla="*/ 1124930 h 1803619"/>
                  <a:gd name="connsiteX11" fmla="*/ 308601 w 678947"/>
                  <a:gd name="connsiteY11" fmla="*/ 1206658 h 1803619"/>
                  <a:gd name="connsiteX12" fmla="*/ 298145 w 678947"/>
                  <a:gd name="connsiteY12" fmla="*/ 1803619 h 1803619"/>
                  <a:gd name="connsiteX13" fmla="*/ 1482 w 678947"/>
                  <a:gd name="connsiteY13" fmla="*/ 1080591 h 1803619"/>
                  <a:gd name="connsiteX14" fmla="*/ 1 w 678947"/>
                  <a:gd name="connsiteY14" fmla="*/ 1080591 h 1803619"/>
                  <a:gd name="connsiteX15" fmla="*/ 977 w 678947"/>
                  <a:gd name="connsiteY15" fmla="*/ 1079335 h 1803619"/>
                  <a:gd name="connsiteX16" fmla="*/ 0 w 678947"/>
                  <a:gd name="connsiteY16" fmla="*/ 1076908 h 1803619"/>
                  <a:gd name="connsiteX17" fmla="*/ 2865 w 678947"/>
                  <a:gd name="connsiteY17" fmla="*/ 1076908 h 1803619"/>
                  <a:gd name="connsiteX18" fmla="*/ 128363 w 678947"/>
                  <a:gd name="connsiteY18" fmla="*/ 696719 h 1803619"/>
                  <a:gd name="connsiteX19" fmla="*/ 162613 w 678947"/>
                  <a:gd name="connsiteY19" fmla="*/ 573663 h 1803619"/>
                  <a:gd name="connsiteX20" fmla="*/ 516334 w 678947"/>
                  <a:gd name="connsiteY20" fmla="*/ 573663 h 1803619"/>
                  <a:gd name="connsiteX21" fmla="*/ 561325 w 678947"/>
                  <a:gd name="connsiteY21" fmla="*/ 618654 h 1803619"/>
                  <a:gd name="connsiteX22" fmla="*/ 516334 w 678947"/>
                  <a:gd name="connsiteY22" fmla="*/ 663645 h 1803619"/>
                  <a:gd name="connsiteX23" fmla="*/ 162613 w 678947"/>
                  <a:gd name="connsiteY23" fmla="*/ 663645 h 1803619"/>
                  <a:gd name="connsiteX24" fmla="*/ 117622 w 678947"/>
                  <a:gd name="connsiteY24" fmla="*/ 618654 h 1803619"/>
                  <a:gd name="connsiteX25" fmla="*/ 162613 w 678947"/>
                  <a:gd name="connsiteY25" fmla="*/ 573663 h 1803619"/>
                  <a:gd name="connsiteX26" fmla="*/ 346730 w 678947"/>
                  <a:gd name="connsiteY26" fmla="*/ 0 h 1803619"/>
                  <a:gd name="connsiteX27" fmla="*/ 477359 w 678947"/>
                  <a:gd name="connsiteY27" fmla="*/ 58057 h 1803619"/>
                  <a:gd name="connsiteX28" fmla="*/ 535416 w 678947"/>
                  <a:gd name="connsiteY28" fmla="*/ 508918 h 1803619"/>
                  <a:gd name="connsiteX29" fmla="*/ 143530 w 678947"/>
                  <a:gd name="connsiteY29" fmla="*/ 508918 h 1803619"/>
                  <a:gd name="connsiteX0" fmla="*/ 541078 w 678947"/>
                  <a:gd name="connsiteY0" fmla="*/ 913760 h 2025229"/>
                  <a:gd name="connsiteX1" fmla="*/ 675744 w 678947"/>
                  <a:gd name="connsiteY1" fmla="*/ 1298518 h 2025229"/>
                  <a:gd name="connsiteX2" fmla="*/ 678947 w 678947"/>
                  <a:gd name="connsiteY2" fmla="*/ 1298518 h 2025229"/>
                  <a:gd name="connsiteX3" fmla="*/ 677934 w 678947"/>
                  <a:gd name="connsiteY3" fmla="*/ 1301036 h 2025229"/>
                  <a:gd name="connsiteX4" fmla="*/ 678947 w 678947"/>
                  <a:gd name="connsiteY4" fmla="*/ 1302201 h 2025229"/>
                  <a:gd name="connsiteX5" fmla="*/ 677465 w 678947"/>
                  <a:gd name="connsiteY5" fmla="*/ 1302201 h 2025229"/>
                  <a:gd name="connsiteX6" fmla="*/ 380803 w 678947"/>
                  <a:gd name="connsiteY6" fmla="*/ 2020204 h 2025229"/>
                  <a:gd name="connsiteX7" fmla="*/ 370346 w 678947"/>
                  <a:gd name="connsiteY7" fmla="*/ 1428267 h 2025229"/>
                  <a:gd name="connsiteX8" fmla="*/ 430248 w 678947"/>
                  <a:gd name="connsiteY8" fmla="*/ 1346540 h 2025229"/>
                  <a:gd name="connsiteX9" fmla="*/ 339473 w 678947"/>
                  <a:gd name="connsiteY9" fmla="*/ 1259287 h 2025229"/>
                  <a:gd name="connsiteX10" fmla="*/ 248698 w 678947"/>
                  <a:gd name="connsiteY10" fmla="*/ 1346540 h 2025229"/>
                  <a:gd name="connsiteX11" fmla="*/ 308601 w 678947"/>
                  <a:gd name="connsiteY11" fmla="*/ 1428268 h 2025229"/>
                  <a:gd name="connsiteX12" fmla="*/ 298145 w 678947"/>
                  <a:gd name="connsiteY12" fmla="*/ 2025229 h 2025229"/>
                  <a:gd name="connsiteX13" fmla="*/ 1482 w 678947"/>
                  <a:gd name="connsiteY13" fmla="*/ 1302201 h 2025229"/>
                  <a:gd name="connsiteX14" fmla="*/ 1 w 678947"/>
                  <a:gd name="connsiteY14" fmla="*/ 1302201 h 2025229"/>
                  <a:gd name="connsiteX15" fmla="*/ 977 w 678947"/>
                  <a:gd name="connsiteY15" fmla="*/ 1300945 h 2025229"/>
                  <a:gd name="connsiteX16" fmla="*/ 0 w 678947"/>
                  <a:gd name="connsiteY16" fmla="*/ 1298518 h 2025229"/>
                  <a:gd name="connsiteX17" fmla="*/ 2865 w 678947"/>
                  <a:gd name="connsiteY17" fmla="*/ 1298518 h 2025229"/>
                  <a:gd name="connsiteX18" fmla="*/ 128363 w 678947"/>
                  <a:gd name="connsiteY18" fmla="*/ 918329 h 2025229"/>
                  <a:gd name="connsiteX19" fmla="*/ 541078 w 678947"/>
                  <a:gd name="connsiteY19" fmla="*/ 913760 h 2025229"/>
                  <a:gd name="connsiteX20" fmla="*/ 162613 w 678947"/>
                  <a:gd name="connsiteY20" fmla="*/ 795273 h 2025229"/>
                  <a:gd name="connsiteX21" fmla="*/ 516334 w 678947"/>
                  <a:gd name="connsiteY21" fmla="*/ 795273 h 2025229"/>
                  <a:gd name="connsiteX22" fmla="*/ 561325 w 678947"/>
                  <a:gd name="connsiteY22" fmla="*/ 840264 h 2025229"/>
                  <a:gd name="connsiteX23" fmla="*/ 516334 w 678947"/>
                  <a:gd name="connsiteY23" fmla="*/ 885255 h 2025229"/>
                  <a:gd name="connsiteX24" fmla="*/ 162613 w 678947"/>
                  <a:gd name="connsiteY24" fmla="*/ 885255 h 2025229"/>
                  <a:gd name="connsiteX25" fmla="*/ 117622 w 678947"/>
                  <a:gd name="connsiteY25" fmla="*/ 840264 h 2025229"/>
                  <a:gd name="connsiteX26" fmla="*/ 162613 w 678947"/>
                  <a:gd name="connsiteY26" fmla="*/ 795273 h 2025229"/>
                  <a:gd name="connsiteX27" fmla="*/ 306002 w 678947"/>
                  <a:gd name="connsiteY27" fmla="*/ 0 h 2025229"/>
                  <a:gd name="connsiteX28" fmla="*/ 477359 w 678947"/>
                  <a:gd name="connsiteY28" fmla="*/ 279667 h 2025229"/>
                  <a:gd name="connsiteX29" fmla="*/ 535416 w 678947"/>
                  <a:gd name="connsiteY29" fmla="*/ 730528 h 2025229"/>
                  <a:gd name="connsiteX30" fmla="*/ 143530 w 678947"/>
                  <a:gd name="connsiteY30" fmla="*/ 730528 h 2025229"/>
                  <a:gd name="connsiteX31" fmla="*/ 306002 w 678947"/>
                  <a:gd name="connsiteY31" fmla="*/ 0 h 2025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678947" h="2025229">
                    <a:moveTo>
                      <a:pt x="541078" y="913760"/>
                    </a:moveTo>
                    <a:cubicBezTo>
                      <a:pt x="517510" y="1040676"/>
                      <a:pt x="540707" y="1154107"/>
                      <a:pt x="675744" y="1298518"/>
                    </a:cubicBezTo>
                    <a:lnTo>
                      <a:pt x="678947" y="1298518"/>
                    </a:lnTo>
                    <a:lnTo>
                      <a:pt x="677934" y="1301036"/>
                    </a:lnTo>
                    <a:lnTo>
                      <a:pt x="678947" y="1302201"/>
                    </a:lnTo>
                    <a:lnTo>
                      <a:pt x="677465" y="1302201"/>
                    </a:lnTo>
                    <a:lnTo>
                      <a:pt x="380803" y="2020204"/>
                    </a:lnTo>
                    <a:lnTo>
                      <a:pt x="370346" y="1428267"/>
                    </a:lnTo>
                    <a:cubicBezTo>
                      <a:pt x="405337" y="1416402"/>
                      <a:pt x="430248" y="1384267"/>
                      <a:pt x="430248" y="1346540"/>
                    </a:cubicBezTo>
                    <a:cubicBezTo>
                      <a:pt x="430248" y="1298351"/>
                      <a:pt x="389607" y="1259287"/>
                      <a:pt x="339473" y="1259287"/>
                    </a:cubicBezTo>
                    <a:cubicBezTo>
                      <a:pt x="289339" y="1259287"/>
                      <a:pt x="248698" y="1298351"/>
                      <a:pt x="248698" y="1346540"/>
                    </a:cubicBezTo>
                    <a:cubicBezTo>
                      <a:pt x="248698" y="1384267"/>
                      <a:pt x="273609" y="1416402"/>
                      <a:pt x="308601" y="1428268"/>
                    </a:cubicBezTo>
                    <a:cubicBezTo>
                      <a:pt x="308601" y="1640657"/>
                      <a:pt x="298145" y="1812840"/>
                      <a:pt x="298145" y="2025229"/>
                    </a:cubicBezTo>
                    <a:cubicBezTo>
                      <a:pt x="195772" y="1770818"/>
                      <a:pt x="103855" y="1556612"/>
                      <a:pt x="1482" y="1302201"/>
                    </a:cubicBezTo>
                    <a:lnTo>
                      <a:pt x="1" y="1302201"/>
                    </a:lnTo>
                    <a:cubicBezTo>
                      <a:pt x="335" y="1301788"/>
                      <a:pt x="668" y="1301375"/>
                      <a:pt x="977" y="1300945"/>
                    </a:cubicBezTo>
                    <a:lnTo>
                      <a:pt x="0" y="1298518"/>
                    </a:lnTo>
                    <a:lnTo>
                      <a:pt x="2865" y="1298518"/>
                    </a:lnTo>
                    <a:cubicBezTo>
                      <a:pt x="133453" y="1136606"/>
                      <a:pt x="156667" y="1063482"/>
                      <a:pt x="128363" y="918329"/>
                    </a:cubicBezTo>
                    <a:lnTo>
                      <a:pt x="541078" y="913760"/>
                    </a:lnTo>
                    <a:close/>
                    <a:moveTo>
                      <a:pt x="162613" y="795273"/>
                    </a:moveTo>
                    <a:lnTo>
                      <a:pt x="516334" y="795273"/>
                    </a:lnTo>
                    <a:cubicBezTo>
                      <a:pt x="541182" y="795273"/>
                      <a:pt x="561325" y="815416"/>
                      <a:pt x="561325" y="840264"/>
                    </a:cubicBezTo>
                    <a:cubicBezTo>
                      <a:pt x="561325" y="865112"/>
                      <a:pt x="541182" y="885255"/>
                      <a:pt x="516334" y="885255"/>
                    </a:cubicBezTo>
                    <a:lnTo>
                      <a:pt x="162613" y="885255"/>
                    </a:lnTo>
                    <a:cubicBezTo>
                      <a:pt x="137765" y="885255"/>
                      <a:pt x="117622" y="865112"/>
                      <a:pt x="117622" y="840264"/>
                    </a:cubicBezTo>
                    <a:cubicBezTo>
                      <a:pt x="117622" y="815416"/>
                      <a:pt x="137765" y="795273"/>
                      <a:pt x="162613" y="795273"/>
                    </a:cubicBezTo>
                    <a:close/>
                    <a:moveTo>
                      <a:pt x="306002" y="0"/>
                    </a:moveTo>
                    <a:lnTo>
                      <a:pt x="477359" y="279667"/>
                    </a:lnTo>
                    <a:lnTo>
                      <a:pt x="535416" y="730528"/>
                    </a:lnTo>
                    <a:lnTo>
                      <a:pt x="143530" y="730528"/>
                    </a:lnTo>
                    <a:cubicBezTo>
                      <a:pt x="211263" y="560889"/>
                      <a:pt x="238269" y="169639"/>
                      <a:pt x="306002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CB7D578-172A-44A3-90DC-D22A7ADC69BD}"/>
              </a:ext>
            </a:extLst>
          </p:cNvPr>
          <p:cNvGrpSpPr/>
          <p:nvPr/>
        </p:nvGrpSpPr>
        <p:grpSpPr>
          <a:xfrm rot="20788243">
            <a:off x="7748542" y="1565176"/>
            <a:ext cx="996347" cy="707618"/>
            <a:chOff x="8479089" y="1262387"/>
            <a:chExt cx="6147593" cy="5684813"/>
          </a:xfrm>
          <a:solidFill>
            <a:schemeClr val="accent1"/>
          </a:solidFill>
        </p:grpSpPr>
        <p:grpSp>
          <p:nvGrpSpPr>
            <p:cNvPr id="34" name="Group 54">
              <a:extLst>
                <a:ext uri="{FF2B5EF4-FFF2-40B4-BE49-F238E27FC236}">
                  <a16:creationId xmlns:a16="http://schemas.microsoft.com/office/drawing/2014/main" id="{F45860AB-9A93-4A92-AD5F-4E1B962D49A6}"/>
                </a:ext>
              </a:extLst>
            </p:cNvPr>
            <p:cNvGrpSpPr/>
            <p:nvPr/>
          </p:nvGrpSpPr>
          <p:grpSpPr>
            <a:xfrm rot="20275744" flipH="1">
              <a:off x="9114369" y="4275290"/>
              <a:ext cx="965711" cy="1155035"/>
              <a:chOff x="5704433" y="717502"/>
              <a:chExt cx="7365528" cy="8809481"/>
            </a:xfrm>
            <a:grpFill/>
          </p:grpSpPr>
          <p:sp>
            <p:nvSpPr>
              <p:cNvPr id="123" name="Freeform: Shape 143">
                <a:extLst>
                  <a:ext uri="{FF2B5EF4-FFF2-40B4-BE49-F238E27FC236}">
                    <a16:creationId xmlns:a16="http://schemas.microsoft.com/office/drawing/2014/main" id="{9E7E9DA2-6B64-4062-A06A-F7715EA7B235}"/>
                  </a:ext>
                </a:extLst>
              </p:cNvPr>
              <p:cNvSpPr/>
              <p:nvPr/>
            </p:nvSpPr>
            <p:spPr>
              <a:xfrm>
                <a:off x="11674968" y="8268753"/>
                <a:ext cx="765879" cy="1258230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700" h="438150">
                    <a:moveTo>
                      <a:pt x="0" y="0"/>
                    </a:moveTo>
                    <a:lnTo>
                      <a:pt x="19050" y="438150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4" name="Freeform: Shape 144">
                <a:extLst>
                  <a:ext uri="{FF2B5EF4-FFF2-40B4-BE49-F238E27FC236}">
                    <a16:creationId xmlns:a16="http://schemas.microsoft.com/office/drawing/2014/main" id="{740E9705-C848-4CA2-9B1B-8D58ADB0A4A1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5" name="Freeform: Shape 145">
                <a:extLst>
                  <a:ext uri="{FF2B5EF4-FFF2-40B4-BE49-F238E27FC236}">
                    <a16:creationId xmlns:a16="http://schemas.microsoft.com/office/drawing/2014/main" id="{54B84895-9A5F-4BC6-8771-6D7EC52C6ED1}"/>
                  </a:ext>
                </a:extLst>
              </p:cNvPr>
              <p:cNvSpPr/>
              <p:nvPr/>
            </p:nvSpPr>
            <p:spPr>
              <a:xfrm>
                <a:off x="5704433" y="5540923"/>
                <a:ext cx="793232" cy="589649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05332">
                    <a:moveTo>
                      <a:pt x="157232" y="0"/>
                    </a:moveTo>
                    <a:lnTo>
                      <a:pt x="0" y="205332"/>
                    </a:lnTo>
                    <a:lnTo>
                      <a:pt x="276225" y="157707"/>
                    </a:lnTo>
                    <a:lnTo>
                      <a:pt x="15723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6" name="Freeform: Shape 146">
                <a:extLst>
                  <a:ext uri="{FF2B5EF4-FFF2-40B4-BE49-F238E27FC236}">
                    <a16:creationId xmlns:a16="http://schemas.microsoft.com/office/drawing/2014/main" id="{8611218B-701D-4A28-9CBD-2CCA9B4F4A22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7" name="Freeform: Shape 147">
                <a:extLst>
                  <a:ext uri="{FF2B5EF4-FFF2-40B4-BE49-F238E27FC236}">
                    <a16:creationId xmlns:a16="http://schemas.microsoft.com/office/drawing/2014/main" id="{4D821102-DBA1-4A98-AE3A-F0317116528D}"/>
                  </a:ext>
                </a:extLst>
              </p:cNvPr>
              <p:cNvSpPr/>
              <p:nvPr/>
            </p:nvSpPr>
            <p:spPr>
              <a:xfrm>
                <a:off x="10143209" y="2425829"/>
                <a:ext cx="2926752" cy="3993512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19175" h="1390650">
                    <a:moveTo>
                      <a:pt x="1019175" y="0"/>
                    </a:moveTo>
                    <a:lnTo>
                      <a:pt x="0" y="295275"/>
                    </a:lnTo>
                    <a:lnTo>
                      <a:pt x="19050" y="1390650"/>
                    </a:lnTo>
                    <a:lnTo>
                      <a:pt x="101917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8" name="Freeform: Shape 148">
                <a:extLst>
                  <a:ext uri="{FF2B5EF4-FFF2-40B4-BE49-F238E27FC236}">
                    <a16:creationId xmlns:a16="http://schemas.microsoft.com/office/drawing/2014/main" id="{C01E3E77-9BCD-49DC-9E20-A36CAFC8682F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9" name="Freeform: Shape 149">
                <a:extLst>
                  <a:ext uri="{FF2B5EF4-FFF2-40B4-BE49-F238E27FC236}">
                    <a16:creationId xmlns:a16="http://schemas.microsoft.com/office/drawing/2014/main" id="{119A9C66-A064-4040-A0EA-EBA24387CDF9}"/>
                  </a:ext>
                </a:extLst>
              </p:cNvPr>
              <p:cNvSpPr/>
              <p:nvPr/>
            </p:nvSpPr>
            <p:spPr>
              <a:xfrm>
                <a:off x="7708809" y="717502"/>
                <a:ext cx="2543812" cy="6236443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171700">
                    <a:moveTo>
                      <a:pt x="0" y="914400"/>
                    </a:moveTo>
                    <a:lnTo>
                      <a:pt x="871538" y="0"/>
                    </a:lnTo>
                    <a:cubicBezTo>
                      <a:pt x="876300" y="723900"/>
                      <a:pt x="881063" y="1447800"/>
                      <a:pt x="885825" y="2171700"/>
                    </a:cubicBezTo>
                    <a:lnTo>
                      <a:pt x="0" y="91440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5" name="Group 55">
              <a:extLst>
                <a:ext uri="{FF2B5EF4-FFF2-40B4-BE49-F238E27FC236}">
                  <a16:creationId xmlns:a16="http://schemas.microsoft.com/office/drawing/2014/main" id="{1613354E-E5E2-42FB-A418-3D11FFC530E9}"/>
                </a:ext>
              </a:extLst>
            </p:cNvPr>
            <p:cNvGrpSpPr/>
            <p:nvPr/>
          </p:nvGrpSpPr>
          <p:grpSpPr>
            <a:xfrm rot="20275744" flipH="1">
              <a:off x="8479086" y="5341627"/>
              <a:ext cx="1416765" cy="1605575"/>
              <a:chOff x="5365048" y="479821"/>
              <a:chExt cx="8036930" cy="9108010"/>
            </a:xfrm>
            <a:grpFill/>
          </p:grpSpPr>
          <p:sp>
            <p:nvSpPr>
              <p:cNvPr id="116" name="Freeform: Shape 136">
                <a:extLst>
                  <a:ext uri="{FF2B5EF4-FFF2-40B4-BE49-F238E27FC236}">
                    <a16:creationId xmlns:a16="http://schemas.microsoft.com/office/drawing/2014/main" id="{84593824-795C-4C91-9E47-5D7E22A3B159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7" name="Freeform: Shape 137">
                <a:extLst>
                  <a:ext uri="{FF2B5EF4-FFF2-40B4-BE49-F238E27FC236}">
                    <a16:creationId xmlns:a16="http://schemas.microsoft.com/office/drawing/2014/main" id="{7488151A-C9AB-440E-942A-0E911B917558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8" name="Freeform: Shape 138">
                <a:extLst>
                  <a:ext uri="{FF2B5EF4-FFF2-40B4-BE49-F238E27FC236}">
                    <a16:creationId xmlns:a16="http://schemas.microsoft.com/office/drawing/2014/main" id="{F1D914B8-1E17-488A-93D8-974F87D1F6BC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9" name="Freeform: Shape 139">
                <a:extLst>
                  <a:ext uri="{FF2B5EF4-FFF2-40B4-BE49-F238E27FC236}">
                    <a16:creationId xmlns:a16="http://schemas.microsoft.com/office/drawing/2014/main" id="{3A0774C9-A1EF-42B0-A002-C5CC0244F4F9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0" name="Freeform: Shape 140">
                <a:extLst>
                  <a:ext uri="{FF2B5EF4-FFF2-40B4-BE49-F238E27FC236}">
                    <a16:creationId xmlns:a16="http://schemas.microsoft.com/office/drawing/2014/main" id="{B0F4761B-76D1-43DB-9D0A-08DC537B45A7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1" name="Freeform: Shape 141">
                <a:extLst>
                  <a:ext uri="{FF2B5EF4-FFF2-40B4-BE49-F238E27FC236}">
                    <a16:creationId xmlns:a16="http://schemas.microsoft.com/office/drawing/2014/main" id="{1E1D7407-9D3F-4960-BCD0-88D6ED30E251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2" name="Freeform: Shape 142">
                <a:extLst>
                  <a:ext uri="{FF2B5EF4-FFF2-40B4-BE49-F238E27FC236}">
                    <a16:creationId xmlns:a16="http://schemas.microsoft.com/office/drawing/2014/main" id="{31E9BB47-97E5-4552-B9FA-40C9AFD1E458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6" name="Group 56">
              <a:extLst>
                <a:ext uri="{FF2B5EF4-FFF2-40B4-BE49-F238E27FC236}">
                  <a16:creationId xmlns:a16="http://schemas.microsoft.com/office/drawing/2014/main" id="{7C66E77F-6FCA-4BEB-AD76-A85B149D0BC4}"/>
                </a:ext>
              </a:extLst>
            </p:cNvPr>
            <p:cNvGrpSpPr/>
            <p:nvPr/>
          </p:nvGrpSpPr>
          <p:grpSpPr>
            <a:xfrm rot="20275744" flipH="1">
              <a:off x="10278521" y="5974427"/>
              <a:ext cx="496269" cy="512650"/>
              <a:chOff x="5365048" y="1982197"/>
              <a:chExt cx="7362621" cy="7605634"/>
            </a:xfrm>
            <a:grpFill/>
          </p:grpSpPr>
          <p:sp>
            <p:nvSpPr>
              <p:cNvPr id="109" name="Freeform: Shape 129">
                <a:extLst>
                  <a:ext uri="{FF2B5EF4-FFF2-40B4-BE49-F238E27FC236}">
                    <a16:creationId xmlns:a16="http://schemas.microsoft.com/office/drawing/2014/main" id="{F1F166BD-367B-4A8B-9555-487A1A92E8ED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0" name="Freeform: Shape 130">
                <a:extLst>
                  <a:ext uri="{FF2B5EF4-FFF2-40B4-BE49-F238E27FC236}">
                    <a16:creationId xmlns:a16="http://schemas.microsoft.com/office/drawing/2014/main" id="{F18D9AA4-A15A-41D9-8C37-A146A7214CAA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1" name="Freeform: Shape 131">
                <a:extLst>
                  <a:ext uri="{FF2B5EF4-FFF2-40B4-BE49-F238E27FC236}">
                    <a16:creationId xmlns:a16="http://schemas.microsoft.com/office/drawing/2014/main" id="{9DF9C387-FFD7-48D4-9CF2-0077517CFDC5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2" name="Freeform: Shape 132">
                <a:extLst>
                  <a:ext uri="{FF2B5EF4-FFF2-40B4-BE49-F238E27FC236}">
                    <a16:creationId xmlns:a16="http://schemas.microsoft.com/office/drawing/2014/main" id="{936D0EDA-4906-4640-8D07-A88913B32899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3" name="Freeform: Shape 133">
                <a:extLst>
                  <a:ext uri="{FF2B5EF4-FFF2-40B4-BE49-F238E27FC236}">
                    <a16:creationId xmlns:a16="http://schemas.microsoft.com/office/drawing/2014/main" id="{F0A601F6-18BD-4E64-8560-0669A022B232}"/>
                  </a:ext>
                </a:extLst>
              </p:cNvPr>
              <p:cNvSpPr/>
              <p:nvPr/>
            </p:nvSpPr>
            <p:spPr>
              <a:xfrm>
                <a:off x="9871173" y="3444023"/>
                <a:ext cx="1940058" cy="2975318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  <a:gd name="connsiteX0" fmla="*/ 1247497 w 1247497"/>
                  <a:gd name="connsiteY0" fmla="*/ 0 h 1024830"/>
                  <a:gd name="connsiteX1" fmla="*/ 0 w 1247497"/>
                  <a:gd name="connsiteY1" fmla="*/ 277330 h 1024830"/>
                  <a:gd name="connsiteX2" fmla="*/ 113780 w 1247497"/>
                  <a:gd name="connsiteY2" fmla="*/ 1024830 h 1024830"/>
                  <a:gd name="connsiteX3" fmla="*/ 1247497 w 1247497"/>
                  <a:gd name="connsiteY3" fmla="*/ 0 h 1024830"/>
                  <a:gd name="connsiteX0" fmla="*/ 675581 w 675581"/>
                  <a:gd name="connsiteY0" fmla="*/ 0 h 1036087"/>
                  <a:gd name="connsiteX1" fmla="*/ 0 w 675581"/>
                  <a:gd name="connsiteY1" fmla="*/ 288587 h 1036087"/>
                  <a:gd name="connsiteX2" fmla="*/ 113780 w 675581"/>
                  <a:gd name="connsiteY2" fmla="*/ 1036087 h 1036087"/>
                  <a:gd name="connsiteX3" fmla="*/ 675581 w 675581"/>
                  <a:gd name="connsiteY3" fmla="*/ 0 h 103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5581" h="1036087">
                    <a:moveTo>
                      <a:pt x="675581" y="0"/>
                    </a:moveTo>
                    <a:lnTo>
                      <a:pt x="0" y="288587"/>
                    </a:lnTo>
                    <a:lnTo>
                      <a:pt x="113780" y="1036087"/>
                    </a:lnTo>
                    <a:lnTo>
                      <a:pt x="675581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4" name="Freeform: Shape 134">
                <a:extLst>
                  <a:ext uri="{FF2B5EF4-FFF2-40B4-BE49-F238E27FC236}">
                    <a16:creationId xmlns:a16="http://schemas.microsoft.com/office/drawing/2014/main" id="{CF22F0D6-DF2B-433D-9BB6-9E688828AEA5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5" name="Freeform: Shape 135">
                <a:extLst>
                  <a:ext uri="{FF2B5EF4-FFF2-40B4-BE49-F238E27FC236}">
                    <a16:creationId xmlns:a16="http://schemas.microsoft.com/office/drawing/2014/main" id="{4BFBDAE6-85A4-4BF1-9654-E66124FB8DA4}"/>
                  </a:ext>
                </a:extLst>
              </p:cNvPr>
              <p:cNvSpPr/>
              <p:nvPr/>
            </p:nvSpPr>
            <p:spPr>
              <a:xfrm>
                <a:off x="7708809" y="1982197"/>
                <a:ext cx="2543813" cy="4971750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  <a:gd name="connsiteX0" fmla="*/ 0 w 993639"/>
                  <a:gd name="connsiteY0" fmla="*/ 595440 h 1852740"/>
                  <a:gd name="connsiteX1" fmla="*/ 993498 w 993639"/>
                  <a:gd name="connsiteY1" fmla="*/ 0 h 1852740"/>
                  <a:gd name="connsiteX2" fmla="*/ 885825 w 993639"/>
                  <a:gd name="connsiteY2" fmla="*/ 1852740 h 1852740"/>
                  <a:gd name="connsiteX3" fmla="*/ 0 w 993639"/>
                  <a:gd name="connsiteY3" fmla="*/ 595440 h 1852740"/>
                  <a:gd name="connsiteX0" fmla="*/ 0 w 885825"/>
                  <a:gd name="connsiteY0" fmla="*/ 473999 h 1731299"/>
                  <a:gd name="connsiteX1" fmla="*/ 784851 w 885825"/>
                  <a:gd name="connsiteY1" fmla="*/ 0 h 1731299"/>
                  <a:gd name="connsiteX2" fmla="*/ 885825 w 885825"/>
                  <a:gd name="connsiteY2" fmla="*/ 1731299 h 1731299"/>
                  <a:gd name="connsiteX3" fmla="*/ 0 w 885825"/>
                  <a:gd name="connsiteY3" fmla="*/ 473999 h 1731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1731299">
                    <a:moveTo>
                      <a:pt x="0" y="473999"/>
                    </a:moveTo>
                    <a:lnTo>
                      <a:pt x="784851" y="0"/>
                    </a:lnTo>
                    <a:cubicBezTo>
                      <a:pt x="789613" y="723900"/>
                      <a:pt x="881063" y="1007399"/>
                      <a:pt x="885825" y="1731299"/>
                    </a:cubicBezTo>
                    <a:lnTo>
                      <a:pt x="0" y="473999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7" name="Group 57">
              <a:extLst>
                <a:ext uri="{FF2B5EF4-FFF2-40B4-BE49-F238E27FC236}">
                  <a16:creationId xmlns:a16="http://schemas.microsoft.com/office/drawing/2014/main" id="{52BEBCFB-C8CA-4274-A752-B853CBFD229A}"/>
                </a:ext>
              </a:extLst>
            </p:cNvPr>
            <p:cNvGrpSpPr/>
            <p:nvPr/>
          </p:nvGrpSpPr>
          <p:grpSpPr>
            <a:xfrm rot="20275744" flipH="1">
              <a:off x="11620625" y="3813253"/>
              <a:ext cx="1199242" cy="1359073"/>
              <a:chOff x="5365051" y="479822"/>
              <a:chExt cx="8036930" cy="9108006"/>
            </a:xfrm>
            <a:grpFill/>
          </p:grpSpPr>
          <p:sp>
            <p:nvSpPr>
              <p:cNvPr id="102" name="Freeform: Shape 122">
                <a:extLst>
                  <a:ext uri="{FF2B5EF4-FFF2-40B4-BE49-F238E27FC236}">
                    <a16:creationId xmlns:a16="http://schemas.microsoft.com/office/drawing/2014/main" id="{3AE511F5-FE37-49E1-BA23-4A83E90A86AD}"/>
                  </a:ext>
                </a:extLst>
              </p:cNvPr>
              <p:cNvSpPr/>
              <p:nvPr/>
            </p:nvSpPr>
            <p:spPr>
              <a:xfrm>
                <a:off x="11674978" y="8268752"/>
                <a:ext cx="1052698" cy="1319076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3" name="Freeform: Shape 123">
                <a:extLst>
                  <a:ext uri="{FF2B5EF4-FFF2-40B4-BE49-F238E27FC236}">
                    <a16:creationId xmlns:a16="http://schemas.microsoft.com/office/drawing/2014/main" id="{451513C4-FF31-4446-8DA8-BD24A583B6D9}"/>
                  </a:ext>
                </a:extLst>
              </p:cNvPr>
              <p:cNvSpPr/>
              <p:nvPr/>
            </p:nvSpPr>
            <p:spPr>
              <a:xfrm>
                <a:off x="9107333" y="6879848"/>
                <a:ext cx="3333521" cy="1613813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4" name="Freeform: Shape 124">
                <a:extLst>
                  <a:ext uri="{FF2B5EF4-FFF2-40B4-BE49-F238E27FC236}">
                    <a16:creationId xmlns:a16="http://schemas.microsoft.com/office/drawing/2014/main" id="{BAACF105-3818-4DF2-88D0-6CAF285AD6F8}"/>
                  </a:ext>
                </a:extLst>
              </p:cNvPr>
              <p:cNvSpPr/>
              <p:nvPr/>
            </p:nvSpPr>
            <p:spPr>
              <a:xfrm>
                <a:off x="5365051" y="5540920"/>
                <a:ext cx="1132614" cy="452887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5" name="Freeform: Shape 125">
                <a:extLst>
                  <a:ext uri="{FF2B5EF4-FFF2-40B4-BE49-F238E27FC236}">
                    <a16:creationId xmlns:a16="http://schemas.microsoft.com/office/drawing/2014/main" id="{E6F0E26A-7B3A-4A33-962E-405AF0E5F09D}"/>
                  </a:ext>
                </a:extLst>
              </p:cNvPr>
              <p:cNvSpPr/>
              <p:nvPr/>
            </p:nvSpPr>
            <p:spPr>
              <a:xfrm>
                <a:off x="6149703" y="5215816"/>
                <a:ext cx="1586462" cy="2373445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6" name="Freeform: Shape 126">
                <a:extLst>
                  <a:ext uri="{FF2B5EF4-FFF2-40B4-BE49-F238E27FC236}">
                    <a16:creationId xmlns:a16="http://schemas.microsoft.com/office/drawing/2014/main" id="{10231687-6324-421E-B895-D9BD3177151F}"/>
                  </a:ext>
                </a:extLst>
              </p:cNvPr>
              <p:cNvSpPr/>
              <p:nvPr/>
            </p:nvSpPr>
            <p:spPr>
              <a:xfrm>
                <a:off x="9871175" y="2566273"/>
                <a:ext cx="3530806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7" name="Freeform: Shape 127">
                <a:extLst>
                  <a:ext uri="{FF2B5EF4-FFF2-40B4-BE49-F238E27FC236}">
                    <a16:creationId xmlns:a16="http://schemas.microsoft.com/office/drawing/2014/main" id="{D537009C-37A3-4DB7-8D25-9A783FDEDEF8}"/>
                  </a:ext>
                </a:extLst>
              </p:cNvPr>
              <p:cNvSpPr/>
              <p:nvPr/>
            </p:nvSpPr>
            <p:spPr>
              <a:xfrm>
                <a:off x="7585443" y="3324704"/>
                <a:ext cx="2667181" cy="4626400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8" name="Freeform: Shape 128">
                <a:extLst>
                  <a:ext uri="{FF2B5EF4-FFF2-40B4-BE49-F238E27FC236}">
                    <a16:creationId xmlns:a16="http://schemas.microsoft.com/office/drawing/2014/main" id="{5320887B-965E-4398-B283-13E8FF02B929}"/>
                  </a:ext>
                </a:extLst>
              </p:cNvPr>
              <p:cNvSpPr/>
              <p:nvPr/>
            </p:nvSpPr>
            <p:spPr>
              <a:xfrm>
                <a:off x="7708807" y="479822"/>
                <a:ext cx="2543816" cy="6474125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8" name="Group 58">
              <a:extLst>
                <a:ext uri="{FF2B5EF4-FFF2-40B4-BE49-F238E27FC236}">
                  <a16:creationId xmlns:a16="http://schemas.microsoft.com/office/drawing/2014/main" id="{A4C614AC-5BE8-4181-B849-B0100CA97A56}"/>
                </a:ext>
              </a:extLst>
            </p:cNvPr>
            <p:cNvGrpSpPr/>
            <p:nvPr/>
          </p:nvGrpSpPr>
          <p:grpSpPr>
            <a:xfrm rot="20073958" flipH="1">
              <a:off x="10116518" y="4915090"/>
              <a:ext cx="1567652" cy="1079676"/>
              <a:chOff x="3667032" y="1708483"/>
              <a:chExt cx="8105829" cy="5582653"/>
            </a:xfrm>
            <a:grpFill/>
          </p:grpSpPr>
          <p:sp>
            <p:nvSpPr>
              <p:cNvPr id="95" name="Freeform: Shape 115">
                <a:extLst>
                  <a:ext uri="{FF2B5EF4-FFF2-40B4-BE49-F238E27FC236}">
                    <a16:creationId xmlns:a16="http://schemas.microsoft.com/office/drawing/2014/main" id="{9DF014BB-F179-42C6-8387-67F23D302EC8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6" name="Freeform: Shape 116">
                <a:extLst>
                  <a:ext uri="{FF2B5EF4-FFF2-40B4-BE49-F238E27FC236}">
                    <a16:creationId xmlns:a16="http://schemas.microsoft.com/office/drawing/2014/main" id="{43158B62-EB27-4DC0-B94A-8FE8EA3BEFD1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7" name="Freeform: Shape 117">
                <a:extLst>
                  <a:ext uri="{FF2B5EF4-FFF2-40B4-BE49-F238E27FC236}">
                    <a16:creationId xmlns:a16="http://schemas.microsoft.com/office/drawing/2014/main" id="{13509654-D1B0-45C4-82C8-B4E6A770FC48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8" name="Freeform: Shape 118">
                <a:extLst>
                  <a:ext uri="{FF2B5EF4-FFF2-40B4-BE49-F238E27FC236}">
                    <a16:creationId xmlns:a16="http://schemas.microsoft.com/office/drawing/2014/main" id="{97FE985F-CF05-4BAB-90B2-008EA982CFDE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9" name="Freeform: Shape 119">
                <a:extLst>
                  <a:ext uri="{FF2B5EF4-FFF2-40B4-BE49-F238E27FC236}">
                    <a16:creationId xmlns:a16="http://schemas.microsoft.com/office/drawing/2014/main" id="{793E1344-C6F0-4600-A9E9-B3D945BCDE49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0" name="Freeform: Shape 120">
                <a:extLst>
                  <a:ext uri="{FF2B5EF4-FFF2-40B4-BE49-F238E27FC236}">
                    <a16:creationId xmlns:a16="http://schemas.microsoft.com/office/drawing/2014/main" id="{2DDEF963-81E5-4279-A20A-7B42FBEC532C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1" name="Freeform: Shape 121">
                <a:extLst>
                  <a:ext uri="{FF2B5EF4-FFF2-40B4-BE49-F238E27FC236}">
                    <a16:creationId xmlns:a16="http://schemas.microsoft.com/office/drawing/2014/main" id="{055CC459-978F-462F-B9D0-9FF057FB212D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/>
              </a:p>
            </p:txBody>
          </p:sp>
        </p:grpSp>
        <p:grpSp>
          <p:nvGrpSpPr>
            <p:cNvPr id="39" name="Group 59">
              <a:extLst>
                <a:ext uri="{FF2B5EF4-FFF2-40B4-BE49-F238E27FC236}">
                  <a16:creationId xmlns:a16="http://schemas.microsoft.com/office/drawing/2014/main" id="{27CDE13E-0311-447C-BB0C-7D29480071E8}"/>
                </a:ext>
              </a:extLst>
            </p:cNvPr>
            <p:cNvGrpSpPr/>
            <p:nvPr/>
          </p:nvGrpSpPr>
          <p:grpSpPr>
            <a:xfrm rot="20073958" flipH="1">
              <a:off x="10286235" y="3877079"/>
              <a:ext cx="981095" cy="675695"/>
              <a:chOff x="3667032" y="1708483"/>
              <a:chExt cx="8105829" cy="5582653"/>
            </a:xfrm>
            <a:grpFill/>
          </p:grpSpPr>
          <p:sp>
            <p:nvSpPr>
              <p:cNvPr id="88" name="Freeform: Shape 108">
                <a:extLst>
                  <a:ext uri="{FF2B5EF4-FFF2-40B4-BE49-F238E27FC236}">
                    <a16:creationId xmlns:a16="http://schemas.microsoft.com/office/drawing/2014/main" id="{B9529AD4-43BB-447C-A120-BBBAAA35F914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9" name="Freeform: Shape 109">
                <a:extLst>
                  <a:ext uri="{FF2B5EF4-FFF2-40B4-BE49-F238E27FC236}">
                    <a16:creationId xmlns:a16="http://schemas.microsoft.com/office/drawing/2014/main" id="{F54FCD30-77AF-4276-9FB0-C876D05A59D6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0" name="Freeform: Shape 110">
                <a:extLst>
                  <a:ext uri="{FF2B5EF4-FFF2-40B4-BE49-F238E27FC236}">
                    <a16:creationId xmlns:a16="http://schemas.microsoft.com/office/drawing/2014/main" id="{F7F81DC8-04E6-4688-BF09-ABF4AFD23828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1" name="Freeform: Shape 111">
                <a:extLst>
                  <a:ext uri="{FF2B5EF4-FFF2-40B4-BE49-F238E27FC236}">
                    <a16:creationId xmlns:a16="http://schemas.microsoft.com/office/drawing/2014/main" id="{A2F6795F-328C-4D4A-AD5A-7677F8567BF9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2" name="Freeform: Shape 112">
                <a:extLst>
                  <a:ext uri="{FF2B5EF4-FFF2-40B4-BE49-F238E27FC236}">
                    <a16:creationId xmlns:a16="http://schemas.microsoft.com/office/drawing/2014/main" id="{2895DD53-9A8D-4E95-B47B-2811A566CC7D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3" name="Freeform: Shape 113">
                <a:extLst>
                  <a:ext uri="{FF2B5EF4-FFF2-40B4-BE49-F238E27FC236}">
                    <a16:creationId xmlns:a16="http://schemas.microsoft.com/office/drawing/2014/main" id="{BC32CC48-A1B0-454D-BEBD-EEE11B064C1E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4" name="Freeform: Shape 114">
                <a:extLst>
                  <a:ext uri="{FF2B5EF4-FFF2-40B4-BE49-F238E27FC236}">
                    <a16:creationId xmlns:a16="http://schemas.microsoft.com/office/drawing/2014/main" id="{179D71E8-0C6A-4683-BC2C-7C9F2F6AFA39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0" name="Group 60">
              <a:extLst>
                <a:ext uri="{FF2B5EF4-FFF2-40B4-BE49-F238E27FC236}">
                  <a16:creationId xmlns:a16="http://schemas.microsoft.com/office/drawing/2014/main" id="{6A260E8F-0DAE-45CC-824B-C06E74EDA4C0}"/>
                </a:ext>
              </a:extLst>
            </p:cNvPr>
            <p:cNvGrpSpPr/>
            <p:nvPr/>
          </p:nvGrpSpPr>
          <p:grpSpPr>
            <a:xfrm rot="20275744" flipH="1">
              <a:off x="10178213" y="1637992"/>
              <a:ext cx="1416765" cy="1605575"/>
              <a:chOff x="5365048" y="479821"/>
              <a:chExt cx="8036930" cy="9108010"/>
            </a:xfrm>
            <a:grpFill/>
          </p:grpSpPr>
          <p:sp>
            <p:nvSpPr>
              <p:cNvPr id="81" name="Freeform: Shape 101">
                <a:extLst>
                  <a:ext uri="{FF2B5EF4-FFF2-40B4-BE49-F238E27FC236}">
                    <a16:creationId xmlns:a16="http://schemas.microsoft.com/office/drawing/2014/main" id="{4FBD9A29-1095-4DF3-8AAF-A4DD711F798A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2" name="Freeform: Shape 102">
                <a:extLst>
                  <a:ext uri="{FF2B5EF4-FFF2-40B4-BE49-F238E27FC236}">
                    <a16:creationId xmlns:a16="http://schemas.microsoft.com/office/drawing/2014/main" id="{1152B84F-741C-4DBE-9881-0000B24E2FBF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3" name="Freeform: Shape 103">
                <a:extLst>
                  <a:ext uri="{FF2B5EF4-FFF2-40B4-BE49-F238E27FC236}">
                    <a16:creationId xmlns:a16="http://schemas.microsoft.com/office/drawing/2014/main" id="{1F69D678-8B60-4D23-BA66-BF93186C5CB3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4" name="Freeform: Shape 104">
                <a:extLst>
                  <a:ext uri="{FF2B5EF4-FFF2-40B4-BE49-F238E27FC236}">
                    <a16:creationId xmlns:a16="http://schemas.microsoft.com/office/drawing/2014/main" id="{18CEAC4A-D349-4A68-8F0F-9159F859CF37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5" name="Freeform: Shape 105">
                <a:extLst>
                  <a:ext uri="{FF2B5EF4-FFF2-40B4-BE49-F238E27FC236}">
                    <a16:creationId xmlns:a16="http://schemas.microsoft.com/office/drawing/2014/main" id="{D81E7F34-F14E-4D4E-B84E-98872DAFA6A0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6" name="Freeform: Shape 106">
                <a:extLst>
                  <a:ext uri="{FF2B5EF4-FFF2-40B4-BE49-F238E27FC236}">
                    <a16:creationId xmlns:a16="http://schemas.microsoft.com/office/drawing/2014/main" id="{4A5CF3F1-4EB7-49BF-8B08-CD6287648663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7" name="Freeform: Shape 107">
                <a:extLst>
                  <a:ext uri="{FF2B5EF4-FFF2-40B4-BE49-F238E27FC236}">
                    <a16:creationId xmlns:a16="http://schemas.microsoft.com/office/drawing/2014/main" id="{759000BD-4C3D-4C87-A028-087E024E32DA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1" name="Group 61">
              <a:extLst>
                <a:ext uri="{FF2B5EF4-FFF2-40B4-BE49-F238E27FC236}">
                  <a16:creationId xmlns:a16="http://schemas.microsoft.com/office/drawing/2014/main" id="{E4678AB1-7487-4A02-832E-E0CDA4432DD7}"/>
                </a:ext>
              </a:extLst>
            </p:cNvPr>
            <p:cNvGrpSpPr/>
            <p:nvPr/>
          </p:nvGrpSpPr>
          <p:grpSpPr>
            <a:xfrm rot="20275744" flipH="1">
              <a:off x="11852980" y="2424207"/>
              <a:ext cx="1074019" cy="1217156"/>
              <a:chOff x="5365048" y="479821"/>
              <a:chExt cx="8036930" cy="9108010"/>
            </a:xfrm>
            <a:grpFill/>
          </p:grpSpPr>
          <p:sp>
            <p:nvSpPr>
              <p:cNvPr id="74" name="Freeform: Shape 94">
                <a:extLst>
                  <a:ext uri="{FF2B5EF4-FFF2-40B4-BE49-F238E27FC236}">
                    <a16:creationId xmlns:a16="http://schemas.microsoft.com/office/drawing/2014/main" id="{F595F63A-5CA8-4068-BAFC-380A58F75918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5" name="Freeform: Shape 95">
                <a:extLst>
                  <a:ext uri="{FF2B5EF4-FFF2-40B4-BE49-F238E27FC236}">
                    <a16:creationId xmlns:a16="http://schemas.microsoft.com/office/drawing/2014/main" id="{1181F68E-4C74-4C40-B04F-6A74EB568B91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6" name="Freeform: Shape 96">
                <a:extLst>
                  <a:ext uri="{FF2B5EF4-FFF2-40B4-BE49-F238E27FC236}">
                    <a16:creationId xmlns:a16="http://schemas.microsoft.com/office/drawing/2014/main" id="{8BAA4179-C927-4493-8564-667F4E53520C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7" name="Freeform: Shape 97">
                <a:extLst>
                  <a:ext uri="{FF2B5EF4-FFF2-40B4-BE49-F238E27FC236}">
                    <a16:creationId xmlns:a16="http://schemas.microsoft.com/office/drawing/2014/main" id="{CBF5D579-3493-483C-9323-1C368D413382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8" name="Freeform: Shape 98">
                <a:extLst>
                  <a:ext uri="{FF2B5EF4-FFF2-40B4-BE49-F238E27FC236}">
                    <a16:creationId xmlns:a16="http://schemas.microsoft.com/office/drawing/2014/main" id="{4CA983A0-DA63-4657-BB1C-B11FCCA9DC04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9" name="Freeform: Shape 99">
                <a:extLst>
                  <a:ext uri="{FF2B5EF4-FFF2-40B4-BE49-F238E27FC236}">
                    <a16:creationId xmlns:a16="http://schemas.microsoft.com/office/drawing/2014/main" id="{6B48AA8D-C57A-47DF-80E8-977C765A9731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0" name="Freeform: Shape 100">
                <a:extLst>
                  <a:ext uri="{FF2B5EF4-FFF2-40B4-BE49-F238E27FC236}">
                    <a16:creationId xmlns:a16="http://schemas.microsoft.com/office/drawing/2014/main" id="{CB3F8D67-7305-4297-9A80-DA4109F323DD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2" name="Group 62">
              <a:extLst>
                <a:ext uri="{FF2B5EF4-FFF2-40B4-BE49-F238E27FC236}">
                  <a16:creationId xmlns:a16="http://schemas.microsoft.com/office/drawing/2014/main" id="{4A25A0C3-7962-46A5-9FB3-CCA1454047ED}"/>
                </a:ext>
              </a:extLst>
            </p:cNvPr>
            <p:cNvGrpSpPr/>
            <p:nvPr/>
          </p:nvGrpSpPr>
          <p:grpSpPr>
            <a:xfrm rot="21043784" flipH="1">
              <a:off x="12949689" y="4848333"/>
              <a:ext cx="885221" cy="609681"/>
              <a:chOff x="3667032" y="1708483"/>
              <a:chExt cx="8105829" cy="5582653"/>
            </a:xfrm>
            <a:grpFill/>
          </p:grpSpPr>
          <p:sp>
            <p:nvSpPr>
              <p:cNvPr id="67" name="Freeform: Shape 87">
                <a:extLst>
                  <a:ext uri="{FF2B5EF4-FFF2-40B4-BE49-F238E27FC236}">
                    <a16:creationId xmlns:a16="http://schemas.microsoft.com/office/drawing/2014/main" id="{D1549886-620B-425D-A6C6-4C13650C4D57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8" name="Freeform: Shape 88">
                <a:extLst>
                  <a:ext uri="{FF2B5EF4-FFF2-40B4-BE49-F238E27FC236}">
                    <a16:creationId xmlns:a16="http://schemas.microsoft.com/office/drawing/2014/main" id="{FFEEE664-8026-4CE9-A729-F084A90F15BE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9" name="Freeform: Shape 89">
                <a:extLst>
                  <a:ext uri="{FF2B5EF4-FFF2-40B4-BE49-F238E27FC236}">
                    <a16:creationId xmlns:a16="http://schemas.microsoft.com/office/drawing/2014/main" id="{FA620B01-B4A1-4BA4-B553-AE292E99DB21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0" name="Freeform: Shape 90">
                <a:extLst>
                  <a:ext uri="{FF2B5EF4-FFF2-40B4-BE49-F238E27FC236}">
                    <a16:creationId xmlns:a16="http://schemas.microsoft.com/office/drawing/2014/main" id="{85D63997-27B7-44CC-B21F-2990107CF1BE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1" name="Freeform: Shape 91">
                <a:extLst>
                  <a:ext uri="{FF2B5EF4-FFF2-40B4-BE49-F238E27FC236}">
                    <a16:creationId xmlns:a16="http://schemas.microsoft.com/office/drawing/2014/main" id="{9F90CD1D-5387-4D96-91F6-FD524514B7B9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2" name="Freeform: Shape 92">
                <a:extLst>
                  <a:ext uri="{FF2B5EF4-FFF2-40B4-BE49-F238E27FC236}">
                    <a16:creationId xmlns:a16="http://schemas.microsoft.com/office/drawing/2014/main" id="{B49F6C53-C3BD-41A4-90BD-8B549EDB93C0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3" name="Freeform: Shape 93">
                <a:extLst>
                  <a:ext uri="{FF2B5EF4-FFF2-40B4-BE49-F238E27FC236}">
                    <a16:creationId xmlns:a16="http://schemas.microsoft.com/office/drawing/2014/main" id="{4C6C39AA-AC8D-46BD-A281-7C30BC95C872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3" name="Group 63">
              <a:extLst>
                <a:ext uri="{FF2B5EF4-FFF2-40B4-BE49-F238E27FC236}">
                  <a16:creationId xmlns:a16="http://schemas.microsoft.com/office/drawing/2014/main" id="{4D456636-6177-4646-A18A-8BC018C679F1}"/>
                </a:ext>
              </a:extLst>
            </p:cNvPr>
            <p:cNvGrpSpPr/>
            <p:nvPr/>
          </p:nvGrpSpPr>
          <p:grpSpPr>
            <a:xfrm rot="21043784" flipH="1">
              <a:off x="9098408" y="3250271"/>
              <a:ext cx="740470" cy="509975"/>
              <a:chOff x="3667032" y="1708483"/>
              <a:chExt cx="8105829" cy="5582653"/>
            </a:xfrm>
            <a:grpFill/>
          </p:grpSpPr>
          <p:sp>
            <p:nvSpPr>
              <p:cNvPr id="60" name="Freeform: Shape 80">
                <a:extLst>
                  <a:ext uri="{FF2B5EF4-FFF2-40B4-BE49-F238E27FC236}">
                    <a16:creationId xmlns:a16="http://schemas.microsoft.com/office/drawing/2014/main" id="{C16E7D34-E5A9-42DA-BDA0-1C0504734A51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1" name="Freeform: Shape 81">
                <a:extLst>
                  <a:ext uri="{FF2B5EF4-FFF2-40B4-BE49-F238E27FC236}">
                    <a16:creationId xmlns:a16="http://schemas.microsoft.com/office/drawing/2014/main" id="{3CA607CF-F3AA-4FAF-8124-4E17C90263EE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2" name="Freeform: Shape 82">
                <a:extLst>
                  <a:ext uri="{FF2B5EF4-FFF2-40B4-BE49-F238E27FC236}">
                    <a16:creationId xmlns:a16="http://schemas.microsoft.com/office/drawing/2014/main" id="{65D3996C-3A5B-4397-93BB-8A8C18ACD240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3" name="Freeform: Shape 83">
                <a:extLst>
                  <a:ext uri="{FF2B5EF4-FFF2-40B4-BE49-F238E27FC236}">
                    <a16:creationId xmlns:a16="http://schemas.microsoft.com/office/drawing/2014/main" id="{CAB54107-D35A-44D0-9816-D9850FD3EEE6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4" name="Freeform: Shape 84">
                <a:extLst>
                  <a:ext uri="{FF2B5EF4-FFF2-40B4-BE49-F238E27FC236}">
                    <a16:creationId xmlns:a16="http://schemas.microsoft.com/office/drawing/2014/main" id="{EB7B8C47-4455-4D5C-9742-0044137AEAEC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5" name="Freeform: Shape 85">
                <a:extLst>
                  <a:ext uri="{FF2B5EF4-FFF2-40B4-BE49-F238E27FC236}">
                    <a16:creationId xmlns:a16="http://schemas.microsoft.com/office/drawing/2014/main" id="{7739CF17-783F-4FA5-BEE6-256587F835BB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6" name="Freeform: Shape 86">
                <a:extLst>
                  <a:ext uri="{FF2B5EF4-FFF2-40B4-BE49-F238E27FC236}">
                    <a16:creationId xmlns:a16="http://schemas.microsoft.com/office/drawing/2014/main" id="{59954748-EB08-4E0B-BEA3-FDD1982C02EE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4" name="Group 64">
              <a:extLst>
                <a:ext uri="{FF2B5EF4-FFF2-40B4-BE49-F238E27FC236}">
                  <a16:creationId xmlns:a16="http://schemas.microsoft.com/office/drawing/2014/main" id="{87066914-A1EC-4A93-A6BF-83DF83F4BB25}"/>
                </a:ext>
              </a:extLst>
            </p:cNvPr>
            <p:cNvGrpSpPr/>
            <p:nvPr/>
          </p:nvGrpSpPr>
          <p:grpSpPr>
            <a:xfrm rot="20275744" flipH="1">
              <a:off x="12999433" y="1262385"/>
              <a:ext cx="1627250" cy="1844119"/>
              <a:chOff x="5365048" y="479821"/>
              <a:chExt cx="8036930" cy="9108010"/>
            </a:xfrm>
            <a:grpFill/>
          </p:grpSpPr>
          <p:sp>
            <p:nvSpPr>
              <p:cNvPr id="53" name="Freeform: Shape 73">
                <a:extLst>
                  <a:ext uri="{FF2B5EF4-FFF2-40B4-BE49-F238E27FC236}">
                    <a16:creationId xmlns:a16="http://schemas.microsoft.com/office/drawing/2014/main" id="{16A05DD9-E635-4EB2-81EF-1B81F5387B72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4" name="Freeform: Shape 74">
                <a:extLst>
                  <a:ext uri="{FF2B5EF4-FFF2-40B4-BE49-F238E27FC236}">
                    <a16:creationId xmlns:a16="http://schemas.microsoft.com/office/drawing/2014/main" id="{048C7846-6971-4DB9-965E-F585B8FB4274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5" name="Freeform: Shape 75">
                <a:extLst>
                  <a:ext uri="{FF2B5EF4-FFF2-40B4-BE49-F238E27FC236}">
                    <a16:creationId xmlns:a16="http://schemas.microsoft.com/office/drawing/2014/main" id="{884E8197-B25B-4680-BBAC-C104434D3408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6" name="Freeform: Shape 76">
                <a:extLst>
                  <a:ext uri="{FF2B5EF4-FFF2-40B4-BE49-F238E27FC236}">
                    <a16:creationId xmlns:a16="http://schemas.microsoft.com/office/drawing/2014/main" id="{10A6479E-112C-4638-A325-8F44BBFF0321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7" name="Freeform: Shape 77">
                <a:extLst>
                  <a:ext uri="{FF2B5EF4-FFF2-40B4-BE49-F238E27FC236}">
                    <a16:creationId xmlns:a16="http://schemas.microsoft.com/office/drawing/2014/main" id="{EC9B11AE-96A8-4515-8A33-CF18057D2A1D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8" name="Freeform: Shape 78">
                <a:extLst>
                  <a:ext uri="{FF2B5EF4-FFF2-40B4-BE49-F238E27FC236}">
                    <a16:creationId xmlns:a16="http://schemas.microsoft.com/office/drawing/2014/main" id="{F8DDB90C-A308-46BD-BEAD-0FEC1E61DDC3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9" name="Freeform: Shape 79">
                <a:extLst>
                  <a:ext uri="{FF2B5EF4-FFF2-40B4-BE49-F238E27FC236}">
                    <a16:creationId xmlns:a16="http://schemas.microsoft.com/office/drawing/2014/main" id="{A36837C5-5230-4C98-9E6D-C820F4C73FFE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5" name="Group 65">
              <a:extLst>
                <a:ext uri="{FF2B5EF4-FFF2-40B4-BE49-F238E27FC236}">
                  <a16:creationId xmlns:a16="http://schemas.microsoft.com/office/drawing/2014/main" id="{68485657-D0F6-4701-973B-CA6B4B2C99FE}"/>
                </a:ext>
              </a:extLst>
            </p:cNvPr>
            <p:cNvGrpSpPr/>
            <p:nvPr/>
          </p:nvGrpSpPr>
          <p:grpSpPr>
            <a:xfrm rot="19361629" flipH="1">
              <a:off x="13519303" y="3604290"/>
              <a:ext cx="825204" cy="568334"/>
              <a:chOff x="3667032" y="1708483"/>
              <a:chExt cx="8105829" cy="5582653"/>
            </a:xfrm>
            <a:grpFill/>
          </p:grpSpPr>
          <p:sp>
            <p:nvSpPr>
              <p:cNvPr id="46" name="Freeform: Shape 66">
                <a:extLst>
                  <a:ext uri="{FF2B5EF4-FFF2-40B4-BE49-F238E27FC236}">
                    <a16:creationId xmlns:a16="http://schemas.microsoft.com/office/drawing/2014/main" id="{15E8FA86-7A6B-4B62-BED5-A237499DD50B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7" name="Freeform: Shape 67">
                <a:extLst>
                  <a:ext uri="{FF2B5EF4-FFF2-40B4-BE49-F238E27FC236}">
                    <a16:creationId xmlns:a16="http://schemas.microsoft.com/office/drawing/2014/main" id="{95A12BCA-50C7-4109-A55E-B32BA643CB8B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8" name="Freeform: Shape 68">
                <a:extLst>
                  <a:ext uri="{FF2B5EF4-FFF2-40B4-BE49-F238E27FC236}">
                    <a16:creationId xmlns:a16="http://schemas.microsoft.com/office/drawing/2014/main" id="{42B554A4-AC34-4221-AD36-E2B19B70AA14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9" name="Freeform: Shape 69">
                <a:extLst>
                  <a:ext uri="{FF2B5EF4-FFF2-40B4-BE49-F238E27FC236}">
                    <a16:creationId xmlns:a16="http://schemas.microsoft.com/office/drawing/2014/main" id="{0DBF045B-7F5C-4F70-AE56-542A7E4AE823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0" name="Freeform: Shape 70">
                <a:extLst>
                  <a:ext uri="{FF2B5EF4-FFF2-40B4-BE49-F238E27FC236}">
                    <a16:creationId xmlns:a16="http://schemas.microsoft.com/office/drawing/2014/main" id="{29D60EE4-031A-47C6-8A55-4DAEC50067B2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1" name="Freeform: Shape 71">
                <a:extLst>
                  <a:ext uri="{FF2B5EF4-FFF2-40B4-BE49-F238E27FC236}">
                    <a16:creationId xmlns:a16="http://schemas.microsoft.com/office/drawing/2014/main" id="{A42CFED2-7586-449C-B852-8D5C003D64C3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2" name="Freeform: Shape 72">
                <a:extLst>
                  <a:ext uri="{FF2B5EF4-FFF2-40B4-BE49-F238E27FC236}">
                    <a16:creationId xmlns:a16="http://schemas.microsoft.com/office/drawing/2014/main" id="{D834EE39-C7BE-4586-849F-2D7864C1DA2E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</p:grpSp>
      <p:sp>
        <p:nvSpPr>
          <p:cNvPr id="131" name="Rectangle 130"/>
          <p:cNvSpPr/>
          <p:nvPr/>
        </p:nvSpPr>
        <p:spPr>
          <a:xfrm>
            <a:off x="4810516" y="1983082"/>
            <a:ext cx="2774374" cy="7377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n-US" sz="1050" dirty="0">
                <a:latin typeface="Andalus" pitchFamily="18" charset="-78"/>
                <a:cs typeface="Andalus" pitchFamily="18" charset="-78"/>
              </a:rPr>
              <a:t>Halaman Home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ini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terdapat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tombol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tes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simulation now dan juga login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A70F1F-9E37-415D-99D5-6C79BF3E2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628" y="1499697"/>
            <a:ext cx="3687141" cy="204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77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B933CE28-7746-4CEF-BB86-9D76F74E53BA}"/>
              </a:ext>
            </a:extLst>
          </p:cNvPr>
          <p:cNvSpPr txBox="1"/>
          <p:nvPr/>
        </p:nvSpPr>
        <p:spPr>
          <a:xfrm>
            <a:off x="5597047" y="4532951"/>
            <a:ext cx="1964028" cy="2308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r"/>
            <a:endParaRPr lang="ko-KR" altLang="en-US" sz="9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78EA8B-546D-4201-A041-174C47C71AA9}"/>
              </a:ext>
            </a:extLst>
          </p:cNvPr>
          <p:cNvSpPr txBox="1"/>
          <p:nvPr/>
        </p:nvSpPr>
        <p:spPr>
          <a:xfrm>
            <a:off x="686667" y="709149"/>
            <a:ext cx="33478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WIREFRAME HALAMAN WHAT IS TOEFL?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AC0C916-669F-4F9A-8DFF-61614F5E4F6D}"/>
              </a:ext>
            </a:extLst>
          </p:cNvPr>
          <p:cNvSpPr/>
          <p:nvPr/>
        </p:nvSpPr>
        <p:spPr>
          <a:xfrm>
            <a:off x="8150268" y="2171016"/>
            <a:ext cx="457199" cy="2972485"/>
          </a:xfrm>
          <a:custGeom>
            <a:avLst/>
            <a:gdLst>
              <a:gd name="connsiteX0" fmla="*/ 0 w 914399"/>
              <a:gd name="connsiteY0" fmla="*/ 0 h 5944970"/>
              <a:gd name="connsiteX1" fmla="*/ 914399 w 914399"/>
              <a:gd name="connsiteY1" fmla="*/ 0 h 5944970"/>
              <a:gd name="connsiteX2" fmla="*/ 914399 w 914399"/>
              <a:gd name="connsiteY2" fmla="*/ 5944970 h 5944970"/>
              <a:gd name="connsiteX3" fmla="*/ 774341 w 914399"/>
              <a:gd name="connsiteY3" fmla="*/ 5944970 h 5944970"/>
              <a:gd name="connsiteX4" fmla="*/ 774341 w 914399"/>
              <a:gd name="connsiteY4" fmla="*/ 140059 h 5944970"/>
              <a:gd name="connsiteX5" fmla="*/ 140059 w 914399"/>
              <a:gd name="connsiteY5" fmla="*/ 140059 h 5944970"/>
              <a:gd name="connsiteX6" fmla="*/ 140059 w 914399"/>
              <a:gd name="connsiteY6" fmla="*/ 5944970 h 5944970"/>
              <a:gd name="connsiteX7" fmla="*/ 0 w 914399"/>
              <a:gd name="connsiteY7" fmla="*/ 5944970 h 5944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399" h="5944970">
                <a:moveTo>
                  <a:pt x="0" y="0"/>
                </a:moveTo>
                <a:lnTo>
                  <a:pt x="914399" y="0"/>
                </a:lnTo>
                <a:lnTo>
                  <a:pt x="914399" y="5944970"/>
                </a:lnTo>
                <a:lnTo>
                  <a:pt x="774341" y="5944970"/>
                </a:lnTo>
                <a:lnTo>
                  <a:pt x="774341" y="140059"/>
                </a:lnTo>
                <a:lnTo>
                  <a:pt x="140059" y="140059"/>
                </a:lnTo>
                <a:lnTo>
                  <a:pt x="140059" y="5944970"/>
                </a:lnTo>
                <a:lnTo>
                  <a:pt x="0" y="594497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tx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E9A55AF-EC06-4B73-A912-BBF05D59CBC7}"/>
              </a:ext>
            </a:extLst>
          </p:cNvPr>
          <p:cNvGrpSpPr/>
          <p:nvPr/>
        </p:nvGrpSpPr>
        <p:grpSpPr>
          <a:xfrm>
            <a:off x="5569528" y="3460173"/>
            <a:ext cx="1101437" cy="1683328"/>
            <a:chOff x="9160627" y="2419425"/>
            <a:chExt cx="8461758" cy="9680631"/>
          </a:xfrm>
        </p:grpSpPr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08C25716-4655-4B56-B91F-0022C19B185E}"/>
                </a:ext>
              </a:extLst>
            </p:cNvPr>
            <p:cNvSpPr>
              <a:spLocks/>
            </p:cNvSpPr>
            <p:nvPr/>
          </p:nvSpPr>
          <p:spPr bwMode="auto">
            <a:xfrm rot="8950285" flipV="1">
              <a:off x="9739524" y="5545205"/>
              <a:ext cx="4372492" cy="6554851"/>
            </a:xfrm>
            <a:custGeom>
              <a:avLst/>
              <a:gdLst>
                <a:gd name="T0" fmla="*/ 388 w 2127"/>
                <a:gd name="T1" fmla="*/ 1550 h 3157"/>
                <a:gd name="T2" fmla="*/ 312 w 2127"/>
                <a:gd name="T3" fmla="*/ 1481 h 3157"/>
                <a:gd name="T4" fmla="*/ 259 w 2127"/>
                <a:gd name="T5" fmla="*/ 1260 h 3157"/>
                <a:gd name="T6" fmla="*/ 380 w 2127"/>
                <a:gd name="T7" fmla="*/ 1152 h 3157"/>
                <a:gd name="T8" fmla="*/ 318 w 2127"/>
                <a:gd name="T9" fmla="*/ 915 h 3157"/>
                <a:gd name="T10" fmla="*/ 345 w 2127"/>
                <a:gd name="T11" fmla="*/ 802 h 3157"/>
                <a:gd name="T12" fmla="*/ 349 w 2127"/>
                <a:gd name="T13" fmla="*/ 635 h 3157"/>
                <a:gd name="T14" fmla="*/ 421 w 2127"/>
                <a:gd name="T15" fmla="*/ 485 h 3157"/>
                <a:gd name="T16" fmla="*/ 561 w 2127"/>
                <a:gd name="T17" fmla="*/ 367 h 3157"/>
                <a:gd name="T18" fmla="*/ 569 w 2127"/>
                <a:gd name="T19" fmla="*/ 271 h 3157"/>
                <a:gd name="T20" fmla="*/ 561 w 2127"/>
                <a:gd name="T21" fmla="*/ 181 h 3157"/>
                <a:gd name="T22" fmla="*/ 625 w 2127"/>
                <a:gd name="T23" fmla="*/ 148 h 3157"/>
                <a:gd name="T24" fmla="*/ 769 w 2127"/>
                <a:gd name="T25" fmla="*/ 90 h 3157"/>
                <a:gd name="T26" fmla="*/ 909 w 2127"/>
                <a:gd name="T27" fmla="*/ 57 h 3157"/>
                <a:gd name="T28" fmla="*/ 1114 w 2127"/>
                <a:gd name="T29" fmla="*/ 148 h 3157"/>
                <a:gd name="T30" fmla="*/ 1236 w 2127"/>
                <a:gd name="T31" fmla="*/ 300 h 3157"/>
                <a:gd name="T32" fmla="*/ 1447 w 2127"/>
                <a:gd name="T33" fmla="*/ 373 h 3157"/>
                <a:gd name="T34" fmla="*/ 1554 w 2127"/>
                <a:gd name="T35" fmla="*/ 475 h 3157"/>
                <a:gd name="T36" fmla="*/ 1775 w 2127"/>
                <a:gd name="T37" fmla="*/ 691 h 3157"/>
                <a:gd name="T38" fmla="*/ 1677 w 2127"/>
                <a:gd name="T39" fmla="*/ 814 h 3157"/>
                <a:gd name="T40" fmla="*/ 1939 w 2127"/>
                <a:gd name="T41" fmla="*/ 1097 h 3157"/>
                <a:gd name="T42" fmla="*/ 1890 w 2127"/>
                <a:gd name="T43" fmla="*/ 1273 h 3157"/>
                <a:gd name="T44" fmla="*/ 2095 w 2127"/>
                <a:gd name="T45" fmla="*/ 1310 h 3157"/>
                <a:gd name="T46" fmla="*/ 1794 w 2127"/>
                <a:gd name="T47" fmla="*/ 1274 h 3157"/>
                <a:gd name="T48" fmla="*/ 1811 w 2127"/>
                <a:gd name="T49" fmla="*/ 1429 h 3157"/>
                <a:gd name="T50" fmla="*/ 1930 w 2127"/>
                <a:gd name="T51" fmla="*/ 1478 h 3157"/>
                <a:gd name="T52" fmla="*/ 1627 w 2127"/>
                <a:gd name="T53" fmla="*/ 1415 h 3157"/>
                <a:gd name="T54" fmla="*/ 1667 w 2127"/>
                <a:gd name="T55" fmla="*/ 1497 h 3157"/>
                <a:gd name="T56" fmla="*/ 1629 w 2127"/>
                <a:gd name="T57" fmla="*/ 1664 h 3157"/>
                <a:gd name="T58" fmla="*/ 1496 w 2127"/>
                <a:gd name="T59" fmla="*/ 1500 h 3157"/>
                <a:gd name="T60" fmla="*/ 1532 w 2127"/>
                <a:gd name="T61" fmla="*/ 1589 h 3157"/>
                <a:gd name="T62" fmla="*/ 1509 w 2127"/>
                <a:gd name="T63" fmla="*/ 1647 h 3157"/>
                <a:gd name="T64" fmla="*/ 1579 w 2127"/>
                <a:gd name="T65" fmla="*/ 1799 h 3157"/>
                <a:gd name="T66" fmla="*/ 1631 w 2127"/>
                <a:gd name="T67" fmla="*/ 2080 h 3157"/>
                <a:gd name="T68" fmla="*/ 1652 w 2127"/>
                <a:gd name="T69" fmla="*/ 2242 h 3157"/>
                <a:gd name="T70" fmla="*/ 1572 w 2127"/>
                <a:gd name="T71" fmla="*/ 2303 h 3157"/>
                <a:gd name="T72" fmla="*/ 1567 w 2127"/>
                <a:gd name="T73" fmla="*/ 2433 h 3157"/>
                <a:gd name="T74" fmla="*/ 1498 w 2127"/>
                <a:gd name="T75" fmla="*/ 2455 h 3157"/>
                <a:gd name="T76" fmla="*/ 1384 w 2127"/>
                <a:gd name="T77" fmla="*/ 2483 h 3157"/>
                <a:gd name="T78" fmla="*/ 1251 w 2127"/>
                <a:gd name="T79" fmla="*/ 2679 h 3157"/>
                <a:gd name="T80" fmla="*/ 998 w 2127"/>
                <a:gd name="T81" fmla="*/ 2538 h 3157"/>
                <a:gd name="T82" fmla="*/ 790 w 2127"/>
                <a:gd name="T83" fmla="*/ 2468 h 3157"/>
                <a:gd name="T84" fmla="*/ 649 w 2127"/>
                <a:gd name="T85" fmla="*/ 2321 h 3157"/>
                <a:gd name="T86" fmla="*/ 513 w 2127"/>
                <a:gd name="T87" fmla="*/ 2337 h 3157"/>
                <a:gd name="T88" fmla="*/ 574 w 2127"/>
                <a:gd name="T89" fmla="*/ 2476 h 3157"/>
                <a:gd name="T90" fmla="*/ 545 w 2127"/>
                <a:gd name="T91" fmla="*/ 2580 h 3157"/>
                <a:gd name="T92" fmla="*/ 349 w 2127"/>
                <a:gd name="T93" fmla="*/ 2754 h 3157"/>
                <a:gd name="T94" fmla="*/ 407 w 2127"/>
                <a:gd name="T95" fmla="*/ 2783 h 3157"/>
                <a:gd name="T96" fmla="*/ 456 w 2127"/>
                <a:gd name="T97" fmla="*/ 2817 h 3157"/>
                <a:gd name="T98" fmla="*/ 449 w 2127"/>
                <a:gd name="T99" fmla="*/ 2968 h 3157"/>
                <a:gd name="T100" fmla="*/ 392 w 2127"/>
                <a:gd name="T101" fmla="*/ 3084 h 3157"/>
                <a:gd name="T102" fmla="*/ 349 w 2127"/>
                <a:gd name="T103" fmla="*/ 3149 h 3157"/>
                <a:gd name="T104" fmla="*/ 164 w 2127"/>
                <a:gd name="T105" fmla="*/ 3145 h 3157"/>
                <a:gd name="T106" fmla="*/ 18 w 2127"/>
                <a:gd name="T107" fmla="*/ 2940 h 3157"/>
                <a:gd name="T108" fmla="*/ 139 w 2127"/>
                <a:gd name="T109" fmla="*/ 2743 h 3157"/>
                <a:gd name="T110" fmla="*/ 100 w 2127"/>
                <a:gd name="T111" fmla="*/ 2541 h 3157"/>
                <a:gd name="T112" fmla="*/ 211 w 2127"/>
                <a:gd name="T113" fmla="*/ 2293 h 3157"/>
                <a:gd name="T114" fmla="*/ 341 w 2127"/>
                <a:gd name="T115" fmla="*/ 2266 h 3157"/>
                <a:gd name="T116" fmla="*/ 417 w 2127"/>
                <a:gd name="T117" fmla="*/ 2296 h 3157"/>
                <a:gd name="T118" fmla="*/ 508 w 2127"/>
                <a:gd name="T119" fmla="*/ 2062 h 3157"/>
                <a:gd name="T120" fmla="*/ 488 w 2127"/>
                <a:gd name="T121" fmla="*/ 1904 h 3157"/>
                <a:gd name="T122" fmla="*/ 496 w 2127"/>
                <a:gd name="T123" fmla="*/ 1782 h 3157"/>
                <a:gd name="T124" fmla="*/ 514 w 2127"/>
                <a:gd name="T125" fmla="*/ 1618 h 3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27" h="3157">
                  <a:moveTo>
                    <a:pt x="440" y="1547"/>
                  </a:moveTo>
                  <a:cubicBezTo>
                    <a:pt x="431" y="1553"/>
                    <a:pt x="430" y="1563"/>
                    <a:pt x="426" y="1570"/>
                  </a:cubicBezTo>
                  <a:cubicBezTo>
                    <a:pt x="422" y="1577"/>
                    <a:pt x="419" y="1587"/>
                    <a:pt x="408" y="1586"/>
                  </a:cubicBezTo>
                  <a:cubicBezTo>
                    <a:pt x="395" y="1585"/>
                    <a:pt x="382" y="1582"/>
                    <a:pt x="376" y="1569"/>
                  </a:cubicBezTo>
                  <a:cubicBezTo>
                    <a:pt x="370" y="1558"/>
                    <a:pt x="372" y="1549"/>
                    <a:pt x="388" y="1550"/>
                  </a:cubicBezTo>
                  <a:cubicBezTo>
                    <a:pt x="399" y="1551"/>
                    <a:pt x="401" y="1544"/>
                    <a:pt x="401" y="1535"/>
                  </a:cubicBezTo>
                  <a:cubicBezTo>
                    <a:pt x="403" y="1510"/>
                    <a:pt x="380" y="1494"/>
                    <a:pt x="357" y="1505"/>
                  </a:cubicBezTo>
                  <a:cubicBezTo>
                    <a:pt x="349" y="1508"/>
                    <a:pt x="342" y="1512"/>
                    <a:pt x="333" y="1515"/>
                  </a:cubicBezTo>
                  <a:cubicBezTo>
                    <a:pt x="323" y="1517"/>
                    <a:pt x="315" y="1514"/>
                    <a:pt x="309" y="1505"/>
                  </a:cubicBezTo>
                  <a:cubicBezTo>
                    <a:pt x="302" y="1496"/>
                    <a:pt x="307" y="1489"/>
                    <a:pt x="312" y="1481"/>
                  </a:cubicBezTo>
                  <a:cubicBezTo>
                    <a:pt x="321" y="1467"/>
                    <a:pt x="336" y="1464"/>
                    <a:pt x="351" y="1459"/>
                  </a:cubicBezTo>
                  <a:cubicBezTo>
                    <a:pt x="387" y="1447"/>
                    <a:pt x="387" y="1447"/>
                    <a:pt x="375" y="1411"/>
                  </a:cubicBezTo>
                  <a:cubicBezTo>
                    <a:pt x="364" y="1376"/>
                    <a:pt x="354" y="1342"/>
                    <a:pt x="353" y="1306"/>
                  </a:cubicBezTo>
                  <a:cubicBezTo>
                    <a:pt x="353" y="1294"/>
                    <a:pt x="346" y="1293"/>
                    <a:pt x="338" y="1291"/>
                  </a:cubicBezTo>
                  <a:cubicBezTo>
                    <a:pt x="312" y="1284"/>
                    <a:pt x="286" y="1275"/>
                    <a:pt x="259" y="1260"/>
                  </a:cubicBezTo>
                  <a:cubicBezTo>
                    <a:pt x="282" y="1252"/>
                    <a:pt x="302" y="1256"/>
                    <a:pt x="323" y="1257"/>
                  </a:cubicBezTo>
                  <a:cubicBezTo>
                    <a:pt x="367" y="1259"/>
                    <a:pt x="387" y="1243"/>
                    <a:pt x="392" y="1204"/>
                  </a:cubicBezTo>
                  <a:cubicBezTo>
                    <a:pt x="395" y="1186"/>
                    <a:pt x="389" y="1176"/>
                    <a:pt x="371" y="1172"/>
                  </a:cubicBezTo>
                  <a:cubicBezTo>
                    <a:pt x="363" y="1170"/>
                    <a:pt x="355" y="1170"/>
                    <a:pt x="348" y="1164"/>
                  </a:cubicBezTo>
                  <a:cubicBezTo>
                    <a:pt x="356" y="1152"/>
                    <a:pt x="369" y="1152"/>
                    <a:pt x="380" y="1152"/>
                  </a:cubicBezTo>
                  <a:cubicBezTo>
                    <a:pt x="392" y="1152"/>
                    <a:pt x="395" y="1147"/>
                    <a:pt x="396" y="1137"/>
                  </a:cubicBezTo>
                  <a:cubicBezTo>
                    <a:pt x="398" y="1109"/>
                    <a:pt x="388" y="1086"/>
                    <a:pt x="374" y="1063"/>
                  </a:cubicBezTo>
                  <a:cubicBezTo>
                    <a:pt x="366" y="1050"/>
                    <a:pt x="357" y="1036"/>
                    <a:pt x="349" y="1023"/>
                  </a:cubicBezTo>
                  <a:cubicBezTo>
                    <a:pt x="337" y="1002"/>
                    <a:pt x="333" y="980"/>
                    <a:pt x="340" y="957"/>
                  </a:cubicBezTo>
                  <a:cubicBezTo>
                    <a:pt x="346" y="934"/>
                    <a:pt x="340" y="923"/>
                    <a:pt x="318" y="915"/>
                  </a:cubicBezTo>
                  <a:cubicBezTo>
                    <a:pt x="315" y="914"/>
                    <a:pt x="312" y="914"/>
                    <a:pt x="307" y="913"/>
                  </a:cubicBezTo>
                  <a:cubicBezTo>
                    <a:pt x="316" y="897"/>
                    <a:pt x="331" y="894"/>
                    <a:pt x="344" y="889"/>
                  </a:cubicBezTo>
                  <a:cubicBezTo>
                    <a:pt x="360" y="883"/>
                    <a:pt x="372" y="874"/>
                    <a:pt x="377" y="857"/>
                  </a:cubicBezTo>
                  <a:cubicBezTo>
                    <a:pt x="382" y="845"/>
                    <a:pt x="380" y="836"/>
                    <a:pt x="367" y="831"/>
                  </a:cubicBezTo>
                  <a:cubicBezTo>
                    <a:pt x="353" y="826"/>
                    <a:pt x="344" y="819"/>
                    <a:pt x="345" y="802"/>
                  </a:cubicBezTo>
                  <a:cubicBezTo>
                    <a:pt x="345" y="786"/>
                    <a:pt x="357" y="784"/>
                    <a:pt x="369" y="781"/>
                  </a:cubicBezTo>
                  <a:cubicBezTo>
                    <a:pt x="373" y="780"/>
                    <a:pt x="380" y="780"/>
                    <a:pt x="379" y="773"/>
                  </a:cubicBezTo>
                  <a:cubicBezTo>
                    <a:pt x="379" y="765"/>
                    <a:pt x="375" y="756"/>
                    <a:pt x="367" y="754"/>
                  </a:cubicBezTo>
                  <a:cubicBezTo>
                    <a:pt x="345" y="748"/>
                    <a:pt x="347" y="734"/>
                    <a:pt x="352" y="716"/>
                  </a:cubicBezTo>
                  <a:cubicBezTo>
                    <a:pt x="358" y="689"/>
                    <a:pt x="357" y="662"/>
                    <a:pt x="349" y="635"/>
                  </a:cubicBezTo>
                  <a:cubicBezTo>
                    <a:pt x="347" y="627"/>
                    <a:pt x="346" y="620"/>
                    <a:pt x="351" y="613"/>
                  </a:cubicBezTo>
                  <a:cubicBezTo>
                    <a:pt x="364" y="593"/>
                    <a:pt x="371" y="574"/>
                    <a:pt x="356" y="551"/>
                  </a:cubicBezTo>
                  <a:cubicBezTo>
                    <a:pt x="351" y="542"/>
                    <a:pt x="361" y="537"/>
                    <a:pt x="367" y="538"/>
                  </a:cubicBezTo>
                  <a:cubicBezTo>
                    <a:pt x="400" y="545"/>
                    <a:pt x="411" y="528"/>
                    <a:pt x="413" y="499"/>
                  </a:cubicBezTo>
                  <a:cubicBezTo>
                    <a:pt x="414" y="494"/>
                    <a:pt x="418" y="490"/>
                    <a:pt x="421" y="485"/>
                  </a:cubicBezTo>
                  <a:cubicBezTo>
                    <a:pt x="437" y="458"/>
                    <a:pt x="439" y="456"/>
                    <a:pt x="470" y="463"/>
                  </a:cubicBezTo>
                  <a:cubicBezTo>
                    <a:pt x="487" y="467"/>
                    <a:pt x="498" y="465"/>
                    <a:pt x="506" y="447"/>
                  </a:cubicBezTo>
                  <a:cubicBezTo>
                    <a:pt x="512" y="434"/>
                    <a:pt x="523" y="422"/>
                    <a:pt x="539" y="420"/>
                  </a:cubicBezTo>
                  <a:cubicBezTo>
                    <a:pt x="554" y="418"/>
                    <a:pt x="555" y="408"/>
                    <a:pt x="555" y="397"/>
                  </a:cubicBezTo>
                  <a:cubicBezTo>
                    <a:pt x="555" y="386"/>
                    <a:pt x="554" y="376"/>
                    <a:pt x="561" y="367"/>
                  </a:cubicBezTo>
                  <a:cubicBezTo>
                    <a:pt x="566" y="360"/>
                    <a:pt x="561" y="355"/>
                    <a:pt x="556" y="352"/>
                  </a:cubicBezTo>
                  <a:cubicBezTo>
                    <a:pt x="548" y="349"/>
                    <a:pt x="541" y="347"/>
                    <a:pt x="533" y="346"/>
                  </a:cubicBezTo>
                  <a:cubicBezTo>
                    <a:pt x="507" y="339"/>
                    <a:pt x="506" y="337"/>
                    <a:pt x="517" y="314"/>
                  </a:cubicBezTo>
                  <a:cubicBezTo>
                    <a:pt x="522" y="302"/>
                    <a:pt x="530" y="292"/>
                    <a:pt x="536" y="281"/>
                  </a:cubicBezTo>
                  <a:cubicBezTo>
                    <a:pt x="544" y="268"/>
                    <a:pt x="552" y="255"/>
                    <a:pt x="569" y="271"/>
                  </a:cubicBezTo>
                  <a:cubicBezTo>
                    <a:pt x="575" y="276"/>
                    <a:pt x="583" y="273"/>
                    <a:pt x="585" y="264"/>
                  </a:cubicBezTo>
                  <a:cubicBezTo>
                    <a:pt x="588" y="253"/>
                    <a:pt x="592" y="241"/>
                    <a:pt x="578" y="232"/>
                  </a:cubicBezTo>
                  <a:cubicBezTo>
                    <a:pt x="577" y="232"/>
                    <a:pt x="576" y="232"/>
                    <a:pt x="574" y="231"/>
                  </a:cubicBezTo>
                  <a:cubicBezTo>
                    <a:pt x="566" y="228"/>
                    <a:pt x="552" y="235"/>
                    <a:pt x="550" y="220"/>
                  </a:cubicBezTo>
                  <a:cubicBezTo>
                    <a:pt x="548" y="206"/>
                    <a:pt x="552" y="193"/>
                    <a:pt x="561" y="181"/>
                  </a:cubicBezTo>
                  <a:cubicBezTo>
                    <a:pt x="569" y="172"/>
                    <a:pt x="580" y="166"/>
                    <a:pt x="591" y="162"/>
                  </a:cubicBezTo>
                  <a:cubicBezTo>
                    <a:pt x="600" y="159"/>
                    <a:pt x="607" y="159"/>
                    <a:pt x="608" y="171"/>
                  </a:cubicBezTo>
                  <a:cubicBezTo>
                    <a:pt x="609" y="175"/>
                    <a:pt x="611" y="179"/>
                    <a:pt x="615" y="179"/>
                  </a:cubicBezTo>
                  <a:cubicBezTo>
                    <a:pt x="622" y="179"/>
                    <a:pt x="623" y="174"/>
                    <a:pt x="623" y="170"/>
                  </a:cubicBezTo>
                  <a:cubicBezTo>
                    <a:pt x="624" y="162"/>
                    <a:pt x="624" y="155"/>
                    <a:pt x="625" y="148"/>
                  </a:cubicBezTo>
                  <a:cubicBezTo>
                    <a:pt x="628" y="124"/>
                    <a:pt x="644" y="115"/>
                    <a:pt x="666" y="124"/>
                  </a:cubicBezTo>
                  <a:cubicBezTo>
                    <a:pt x="669" y="125"/>
                    <a:pt x="671" y="126"/>
                    <a:pt x="673" y="127"/>
                  </a:cubicBezTo>
                  <a:cubicBezTo>
                    <a:pt x="705" y="144"/>
                    <a:pt x="710" y="143"/>
                    <a:pt x="725" y="109"/>
                  </a:cubicBezTo>
                  <a:cubicBezTo>
                    <a:pt x="731" y="96"/>
                    <a:pt x="738" y="89"/>
                    <a:pt x="753" y="91"/>
                  </a:cubicBezTo>
                  <a:cubicBezTo>
                    <a:pt x="759" y="92"/>
                    <a:pt x="764" y="91"/>
                    <a:pt x="769" y="90"/>
                  </a:cubicBezTo>
                  <a:cubicBezTo>
                    <a:pt x="799" y="89"/>
                    <a:pt x="822" y="78"/>
                    <a:pt x="829" y="45"/>
                  </a:cubicBezTo>
                  <a:cubicBezTo>
                    <a:pt x="832" y="33"/>
                    <a:pt x="837" y="21"/>
                    <a:pt x="845" y="11"/>
                  </a:cubicBezTo>
                  <a:cubicBezTo>
                    <a:pt x="850" y="4"/>
                    <a:pt x="858" y="0"/>
                    <a:pt x="866" y="3"/>
                  </a:cubicBezTo>
                  <a:cubicBezTo>
                    <a:pt x="876" y="6"/>
                    <a:pt x="872" y="15"/>
                    <a:pt x="871" y="22"/>
                  </a:cubicBezTo>
                  <a:cubicBezTo>
                    <a:pt x="867" y="66"/>
                    <a:pt x="867" y="66"/>
                    <a:pt x="909" y="57"/>
                  </a:cubicBezTo>
                  <a:cubicBezTo>
                    <a:pt x="924" y="54"/>
                    <a:pt x="938" y="53"/>
                    <a:pt x="953" y="56"/>
                  </a:cubicBezTo>
                  <a:cubicBezTo>
                    <a:pt x="968" y="60"/>
                    <a:pt x="980" y="63"/>
                    <a:pt x="986" y="82"/>
                  </a:cubicBezTo>
                  <a:cubicBezTo>
                    <a:pt x="996" y="109"/>
                    <a:pt x="1034" y="117"/>
                    <a:pt x="1066" y="102"/>
                  </a:cubicBezTo>
                  <a:cubicBezTo>
                    <a:pt x="1071" y="100"/>
                    <a:pt x="1075" y="97"/>
                    <a:pt x="1081" y="94"/>
                  </a:cubicBezTo>
                  <a:cubicBezTo>
                    <a:pt x="1085" y="117"/>
                    <a:pt x="1091" y="138"/>
                    <a:pt x="1114" y="148"/>
                  </a:cubicBezTo>
                  <a:cubicBezTo>
                    <a:pt x="1135" y="157"/>
                    <a:pt x="1155" y="152"/>
                    <a:pt x="1176" y="148"/>
                  </a:cubicBezTo>
                  <a:cubicBezTo>
                    <a:pt x="1178" y="154"/>
                    <a:pt x="1174" y="156"/>
                    <a:pt x="1172" y="159"/>
                  </a:cubicBezTo>
                  <a:cubicBezTo>
                    <a:pt x="1152" y="181"/>
                    <a:pt x="1160" y="206"/>
                    <a:pt x="1189" y="215"/>
                  </a:cubicBezTo>
                  <a:cubicBezTo>
                    <a:pt x="1219" y="224"/>
                    <a:pt x="1219" y="224"/>
                    <a:pt x="1209" y="254"/>
                  </a:cubicBezTo>
                  <a:cubicBezTo>
                    <a:pt x="1202" y="275"/>
                    <a:pt x="1214" y="297"/>
                    <a:pt x="1236" y="300"/>
                  </a:cubicBezTo>
                  <a:cubicBezTo>
                    <a:pt x="1247" y="302"/>
                    <a:pt x="1248" y="292"/>
                    <a:pt x="1250" y="285"/>
                  </a:cubicBezTo>
                  <a:cubicBezTo>
                    <a:pt x="1253" y="273"/>
                    <a:pt x="1255" y="259"/>
                    <a:pt x="1270" y="255"/>
                  </a:cubicBezTo>
                  <a:cubicBezTo>
                    <a:pt x="1280" y="253"/>
                    <a:pt x="1287" y="252"/>
                    <a:pt x="1283" y="267"/>
                  </a:cubicBezTo>
                  <a:cubicBezTo>
                    <a:pt x="1274" y="305"/>
                    <a:pt x="1284" y="318"/>
                    <a:pt x="1322" y="321"/>
                  </a:cubicBezTo>
                  <a:cubicBezTo>
                    <a:pt x="1370" y="325"/>
                    <a:pt x="1411" y="342"/>
                    <a:pt x="1447" y="373"/>
                  </a:cubicBezTo>
                  <a:cubicBezTo>
                    <a:pt x="1465" y="389"/>
                    <a:pt x="1484" y="402"/>
                    <a:pt x="1507" y="410"/>
                  </a:cubicBezTo>
                  <a:cubicBezTo>
                    <a:pt x="1519" y="414"/>
                    <a:pt x="1530" y="414"/>
                    <a:pt x="1540" y="405"/>
                  </a:cubicBezTo>
                  <a:cubicBezTo>
                    <a:pt x="1549" y="397"/>
                    <a:pt x="1560" y="392"/>
                    <a:pt x="1570" y="402"/>
                  </a:cubicBezTo>
                  <a:cubicBezTo>
                    <a:pt x="1580" y="413"/>
                    <a:pt x="1569" y="421"/>
                    <a:pt x="1563" y="427"/>
                  </a:cubicBezTo>
                  <a:cubicBezTo>
                    <a:pt x="1548" y="442"/>
                    <a:pt x="1547" y="456"/>
                    <a:pt x="1554" y="475"/>
                  </a:cubicBezTo>
                  <a:cubicBezTo>
                    <a:pt x="1581" y="551"/>
                    <a:pt x="1584" y="629"/>
                    <a:pt x="1581" y="708"/>
                  </a:cubicBezTo>
                  <a:cubicBezTo>
                    <a:pt x="1580" y="748"/>
                    <a:pt x="1580" y="748"/>
                    <a:pt x="1616" y="763"/>
                  </a:cubicBezTo>
                  <a:cubicBezTo>
                    <a:pt x="1649" y="776"/>
                    <a:pt x="1649" y="776"/>
                    <a:pt x="1675" y="750"/>
                  </a:cubicBezTo>
                  <a:cubicBezTo>
                    <a:pt x="1693" y="732"/>
                    <a:pt x="1711" y="713"/>
                    <a:pt x="1734" y="700"/>
                  </a:cubicBezTo>
                  <a:cubicBezTo>
                    <a:pt x="1746" y="694"/>
                    <a:pt x="1759" y="688"/>
                    <a:pt x="1775" y="691"/>
                  </a:cubicBezTo>
                  <a:cubicBezTo>
                    <a:pt x="1772" y="703"/>
                    <a:pt x="1764" y="711"/>
                    <a:pt x="1758" y="720"/>
                  </a:cubicBezTo>
                  <a:cubicBezTo>
                    <a:pt x="1746" y="738"/>
                    <a:pt x="1738" y="757"/>
                    <a:pt x="1738" y="778"/>
                  </a:cubicBezTo>
                  <a:cubicBezTo>
                    <a:pt x="1737" y="790"/>
                    <a:pt x="1733" y="792"/>
                    <a:pt x="1722" y="791"/>
                  </a:cubicBezTo>
                  <a:cubicBezTo>
                    <a:pt x="1711" y="790"/>
                    <a:pt x="1699" y="790"/>
                    <a:pt x="1689" y="796"/>
                  </a:cubicBezTo>
                  <a:cubicBezTo>
                    <a:pt x="1683" y="801"/>
                    <a:pt x="1678" y="807"/>
                    <a:pt x="1677" y="814"/>
                  </a:cubicBezTo>
                  <a:cubicBezTo>
                    <a:pt x="1677" y="823"/>
                    <a:pt x="1686" y="823"/>
                    <a:pt x="1692" y="825"/>
                  </a:cubicBezTo>
                  <a:cubicBezTo>
                    <a:pt x="1732" y="839"/>
                    <a:pt x="1772" y="852"/>
                    <a:pt x="1813" y="867"/>
                  </a:cubicBezTo>
                  <a:cubicBezTo>
                    <a:pt x="1837" y="875"/>
                    <a:pt x="1861" y="886"/>
                    <a:pt x="1882" y="902"/>
                  </a:cubicBezTo>
                  <a:cubicBezTo>
                    <a:pt x="1923" y="931"/>
                    <a:pt x="1936" y="968"/>
                    <a:pt x="1924" y="1017"/>
                  </a:cubicBezTo>
                  <a:cubicBezTo>
                    <a:pt x="1912" y="1061"/>
                    <a:pt x="1912" y="1061"/>
                    <a:pt x="1939" y="1097"/>
                  </a:cubicBezTo>
                  <a:cubicBezTo>
                    <a:pt x="1923" y="1108"/>
                    <a:pt x="1913" y="1125"/>
                    <a:pt x="1904" y="1141"/>
                  </a:cubicBezTo>
                  <a:cubicBezTo>
                    <a:pt x="1895" y="1157"/>
                    <a:pt x="1884" y="1170"/>
                    <a:pt x="1865" y="1174"/>
                  </a:cubicBezTo>
                  <a:cubicBezTo>
                    <a:pt x="1851" y="1177"/>
                    <a:pt x="1837" y="1180"/>
                    <a:pt x="1834" y="1197"/>
                  </a:cubicBezTo>
                  <a:cubicBezTo>
                    <a:pt x="1830" y="1217"/>
                    <a:pt x="1831" y="1236"/>
                    <a:pt x="1849" y="1250"/>
                  </a:cubicBezTo>
                  <a:cubicBezTo>
                    <a:pt x="1861" y="1260"/>
                    <a:pt x="1876" y="1267"/>
                    <a:pt x="1890" y="1273"/>
                  </a:cubicBezTo>
                  <a:cubicBezTo>
                    <a:pt x="1914" y="1284"/>
                    <a:pt x="1939" y="1294"/>
                    <a:pt x="1961" y="1309"/>
                  </a:cubicBezTo>
                  <a:cubicBezTo>
                    <a:pt x="1974" y="1318"/>
                    <a:pt x="1981" y="1314"/>
                    <a:pt x="1983" y="1298"/>
                  </a:cubicBezTo>
                  <a:cubicBezTo>
                    <a:pt x="1984" y="1274"/>
                    <a:pt x="1997" y="1257"/>
                    <a:pt x="2020" y="1250"/>
                  </a:cubicBezTo>
                  <a:cubicBezTo>
                    <a:pt x="2045" y="1242"/>
                    <a:pt x="2073" y="1249"/>
                    <a:pt x="2088" y="1267"/>
                  </a:cubicBezTo>
                  <a:cubicBezTo>
                    <a:pt x="2099" y="1280"/>
                    <a:pt x="2101" y="1295"/>
                    <a:pt x="2095" y="1310"/>
                  </a:cubicBezTo>
                  <a:cubicBezTo>
                    <a:pt x="2088" y="1329"/>
                    <a:pt x="2096" y="1338"/>
                    <a:pt x="2112" y="1343"/>
                  </a:cubicBezTo>
                  <a:cubicBezTo>
                    <a:pt x="2122" y="1346"/>
                    <a:pt x="2127" y="1351"/>
                    <a:pt x="2125" y="1362"/>
                  </a:cubicBezTo>
                  <a:cubicBezTo>
                    <a:pt x="2123" y="1374"/>
                    <a:pt x="2114" y="1368"/>
                    <a:pt x="2108" y="1368"/>
                  </a:cubicBezTo>
                  <a:cubicBezTo>
                    <a:pt x="2002" y="1361"/>
                    <a:pt x="1903" y="1334"/>
                    <a:pt x="1815" y="1274"/>
                  </a:cubicBezTo>
                  <a:cubicBezTo>
                    <a:pt x="1807" y="1268"/>
                    <a:pt x="1800" y="1268"/>
                    <a:pt x="1794" y="1274"/>
                  </a:cubicBezTo>
                  <a:cubicBezTo>
                    <a:pt x="1782" y="1284"/>
                    <a:pt x="1770" y="1294"/>
                    <a:pt x="1759" y="1304"/>
                  </a:cubicBezTo>
                  <a:cubicBezTo>
                    <a:pt x="1743" y="1319"/>
                    <a:pt x="1727" y="1334"/>
                    <a:pt x="1704" y="1340"/>
                  </a:cubicBezTo>
                  <a:cubicBezTo>
                    <a:pt x="1693" y="1342"/>
                    <a:pt x="1693" y="1350"/>
                    <a:pt x="1698" y="1358"/>
                  </a:cubicBezTo>
                  <a:cubicBezTo>
                    <a:pt x="1705" y="1368"/>
                    <a:pt x="1712" y="1378"/>
                    <a:pt x="1726" y="1381"/>
                  </a:cubicBezTo>
                  <a:cubicBezTo>
                    <a:pt x="1758" y="1390"/>
                    <a:pt x="1785" y="1409"/>
                    <a:pt x="1811" y="1429"/>
                  </a:cubicBezTo>
                  <a:cubicBezTo>
                    <a:pt x="1831" y="1445"/>
                    <a:pt x="1851" y="1460"/>
                    <a:pt x="1874" y="1471"/>
                  </a:cubicBezTo>
                  <a:cubicBezTo>
                    <a:pt x="1890" y="1480"/>
                    <a:pt x="1899" y="1477"/>
                    <a:pt x="1904" y="1460"/>
                  </a:cubicBezTo>
                  <a:cubicBezTo>
                    <a:pt x="1906" y="1451"/>
                    <a:pt x="1908" y="1441"/>
                    <a:pt x="1922" y="1445"/>
                  </a:cubicBezTo>
                  <a:cubicBezTo>
                    <a:pt x="1935" y="1449"/>
                    <a:pt x="1940" y="1458"/>
                    <a:pt x="1941" y="1470"/>
                  </a:cubicBezTo>
                  <a:cubicBezTo>
                    <a:pt x="1941" y="1478"/>
                    <a:pt x="1935" y="1478"/>
                    <a:pt x="1930" y="1478"/>
                  </a:cubicBezTo>
                  <a:cubicBezTo>
                    <a:pt x="1914" y="1479"/>
                    <a:pt x="1900" y="1483"/>
                    <a:pt x="1887" y="1493"/>
                  </a:cubicBezTo>
                  <a:cubicBezTo>
                    <a:pt x="1881" y="1498"/>
                    <a:pt x="1877" y="1496"/>
                    <a:pt x="1871" y="1493"/>
                  </a:cubicBezTo>
                  <a:cubicBezTo>
                    <a:pt x="1813" y="1464"/>
                    <a:pt x="1751" y="1440"/>
                    <a:pt x="1708" y="1388"/>
                  </a:cubicBezTo>
                  <a:cubicBezTo>
                    <a:pt x="1695" y="1373"/>
                    <a:pt x="1664" y="1380"/>
                    <a:pt x="1656" y="1400"/>
                  </a:cubicBezTo>
                  <a:cubicBezTo>
                    <a:pt x="1649" y="1415"/>
                    <a:pt x="1641" y="1417"/>
                    <a:pt x="1627" y="1415"/>
                  </a:cubicBezTo>
                  <a:cubicBezTo>
                    <a:pt x="1620" y="1414"/>
                    <a:pt x="1612" y="1415"/>
                    <a:pt x="1605" y="1417"/>
                  </a:cubicBezTo>
                  <a:cubicBezTo>
                    <a:pt x="1593" y="1420"/>
                    <a:pt x="1590" y="1430"/>
                    <a:pt x="1588" y="1441"/>
                  </a:cubicBezTo>
                  <a:cubicBezTo>
                    <a:pt x="1586" y="1452"/>
                    <a:pt x="1593" y="1457"/>
                    <a:pt x="1601" y="1461"/>
                  </a:cubicBezTo>
                  <a:cubicBezTo>
                    <a:pt x="1611" y="1466"/>
                    <a:pt x="1623" y="1470"/>
                    <a:pt x="1634" y="1475"/>
                  </a:cubicBezTo>
                  <a:cubicBezTo>
                    <a:pt x="1646" y="1480"/>
                    <a:pt x="1658" y="1486"/>
                    <a:pt x="1667" y="1497"/>
                  </a:cubicBezTo>
                  <a:cubicBezTo>
                    <a:pt x="1682" y="1516"/>
                    <a:pt x="1679" y="1534"/>
                    <a:pt x="1656" y="1541"/>
                  </a:cubicBezTo>
                  <a:cubicBezTo>
                    <a:pt x="1613" y="1554"/>
                    <a:pt x="1610" y="1570"/>
                    <a:pt x="1633" y="1611"/>
                  </a:cubicBezTo>
                  <a:cubicBezTo>
                    <a:pt x="1642" y="1628"/>
                    <a:pt x="1653" y="1643"/>
                    <a:pt x="1646" y="1664"/>
                  </a:cubicBezTo>
                  <a:cubicBezTo>
                    <a:pt x="1644" y="1668"/>
                    <a:pt x="1644" y="1674"/>
                    <a:pt x="1638" y="1673"/>
                  </a:cubicBezTo>
                  <a:cubicBezTo>
                    <a:pt x="1632" y="1673"/>
                    <a:pt x="1630" y="1668"/>
                    <a:pt x="1629" y="1664"/>
                  </a:cubicBezTo>
                  <a:cubicBezTo>
                    <a:pt x="1627" y="1646"/>
                    <a:pt x="1616" y="1640"/>
                    <a:pt x="1599" y="1639"/>
                  </a:cubicBezTo>
                  <a:cubicBezTo>
                    <a:pt x="1575" y="1637"/>
                    <a:pt x="1560" y="1623"/>
                    <a:pt x="1552" y="1600"/>
                  </a:cubicBezTo>
                  <a:cubicBezTo>
                    <a:pt x="1546" y="1580"/>
                    <a:pt x="1540" y="1560"/>
                    <a:pt x="1533" y="1540"/>
                  </a:cubicBezTo>
                  <a:cubicBezTo>
                    <a:pt x="1529" y="1526"/>
                    <a:pt x="1521" y="1514"/>
                    <a:pt x="1510" y="1506"/>
                  </a:cubicBezTo>
                  <a:cubicBezTo>
                    <a:pt x="1506" y="1503"/>
                    <a:pt x="1502" y="1498"/>
                    <a:pt x="1496" y="1500"/>
                  </a:cubicBezTo>
                  <a:cubicBezTo>
                    <a:pt x="1489" y="1504"/>
                    <a:pt x="1486" y="1510"/>
                    <a:pt x="1487" y="1517"/>
                  </a:cubicBezTo>
                  <a:cubicBezTo>
                    <a:pt x="1488" y="1530"/>
                    <a:pt x="1490" y="1543"/>
                    <a:pt x="1492" y="1556"/>
                  </a:cubicBezTo>
                  <a:cubicBezTo>
                    <a:pt x="1493" y="1561"/>
                    <a:pt x="1498" y="1562"/>
                    <a:pt x="1502" y="1563"/>
                  </a:cubicBezTo>
                  <a:cubicBezTo>
                    <a:pt x="1506" y="1564"/>
                    <a:pt x="1511" y="1564"/>
                    <a:pt x="1515" y="1566"/>
                  </a:cubicBezTo>
                  <a:cubicBezTo>
                    <a:pt x="1527" y="1569"/>
                    <a:pt x="1536" y="1576"/>
                    <a:pt x="1532" y="1589"/>
                  </a:cubicBezTo>
                  <a:cubicBezTo>
                    <a:pt x="1528" y="1600"/>
                    <a:pt x="1516" y="1595"/>
                    <a:pt x="1507" y="1594"/>
                  </a:cubicBezTo>
                  <a:cubicBezTo>
                    <a:pt x="1504" y="1593"/>
                    <a:pt x="1500" y="1592"/>
                    <a:pt x="1498" y="1590"/>
                  </a:cubicBezTo>
                  <a:cubicBezTo>
                    <a:pt x="1480" y="1574"/>
                    <a:pt x="1478" y="1587"/>
                    <a:pt x="1474" y="1602"/>
                  </a:cubicBezTo>
                  <a:cubicBezTo>
                    <a:pt x="1468" y="1624"/>
                    <a:pt x="1468" y="1623"/>
                    <a:pt x="1492" y="1625"/>
                  </a:cubicBezTo>
                  <a:cubicBezTo>
                    <a:pt x="1506" y="1625"/>
                    <a:pt x="1515" y="1630"/>
                    <a:pt x="1509" y="1647"/>
                  </a:cubicBezTo>
                  <a:cubicBezTo>
                    <a:pt x="1505" y="1659"/>
                    <a:pt x="1502" y="1671"/>
                    <a:pt x="1500" y="1684"/>
                  </a:cubicBezTo>
                  <a:cubicBezTo>
                    <a:pt x="1497" y="1705"/>
                    <a:pt x="1504" y="1712"/>
                    <a:pt x="1525" y="1709"/>
                  </a:cubicBezTo>
                  <a:cubicBezTo>
                    <a:pt x="1529" y="1709"/>
                    <a:pt x="1532" y="1709"/>
                    <a:pt x="1535" y="1708"/>
                  </a:cubicBezTo>
                  <a:cubicBezTo>
                    <a:pt x="1553" y="1704"/>
                    <a:pt x="1560" y="1707"/>
                    <a:pt x="1558" y="1728"/>
                  </a:cubicBezTo>
                  <a:cubicBezTo>
                    <a:pt x="1554" y="1754"/>
                    <a:pt x="1565" y="1777"/>
                    <a:pt x="1579" y="1799"/>
                  </a:cubicBezTo>
                  <a:cubicBezTo>
                    <a:pt x="1596" y="1825"/>
                    <a:pt x="1618" y="1849"/>
                    <a:pt x="1631" y="1877"/>
                  </a:cubicBezTo>
                  <a:cubicBezTo>
                    <a:pt x="1639" y="1894"/>
                    <a:pt x="1643" y="1910"/>
                    <a:pt x="1634" y="1929"/>
                  </a:cubicBezTo>
                  <a:cubicBezTo>
                    <a:pt x="1623" y="1951"/>
                    <a:pt x="1628" y="1975"/>
                    <a:pt x="1637" y="1998"/>
                  </a:cubicBezTo>
                  <a:cubicBezTo>
                    <a:pt x="1640" y="2005"/>
                    <a:pt x="1643" y="2011"/>
                    <a:pt x="1645" y="2017"/>
                  </a:cubicBezTo>
                  <a:cubicBezTo>
                    <a:pt x="1662" y="2054"/>
                    <a:pt x="1662" y="2054"/>
                    <a:pt x="1631" y="2080"/>
                  </a:cubicBezTo>
                  <a:cubicBezTo>
                    <a:pt x="1625" y="2085"/>
                    <a:pt x="1621" y="2090"/>
                    <a:pt x="1623" y="2100"/>
                  </a:cubicBezTo>
                  <a:cubicBezTo>
                    <a:pt x="1625" y="2111"/>
                    <a:pt x="1624" y="2123"/>
                    <a:pt x="1622" y="2134"/>
                  </a:cubicBezTo>
                  <a:cubicBezTo>
                    <a:pt x="1618" y="2151"/>
                    <a:pt x="1627" y="2158"/>
                    <a:pt x="1641" y="2163"/>
                  </a:cubicBezTo>
                  <a:cubicBezTo>
                    <a:pt x="1686" y="2179"/>
                    <a:pt x="1686" y="2179"/>
                    <a:pt x="1659" y="2218"/>
                  </a:cubicBezTo>
                  <a:cubicBezTo>
                    <a:pt x="1654" y="2225"/>
                    <a:pt x="1652" y="2233"/>
                    <a:pt x="1652" y="2242"/>
                  </a:cubicBezTo>
                  <a:cubicBezTo>
                    <a:pt x="1652" y="2249"/>
                    <a:pt x="1659" y="2258"/>
                    <a:pt x="1647" y="2261"/>
                  </a:cubicBezTo>
                  <a:cubicBezTo>
                    <a:pt x="1637" y="2264"/>
                    <a:pt x="1627" y="2263"/>
                    <a:pt x="1621" y="2253"/>
                  </a:cubicBezTo>
                  <a:cubicBezTo>
                    <a:pt x="1615" y="2245"/>
                    <a:pt x="1611" y="2236"/>
                    <a:pt x="1606" y="2226"/>
                  </a:cubicBezTo>
                  <a:cubicBezTo>
                    <a:pt x="1582" y="2235"/>
                    <a:pt x="1571" y="2256"/>
                    <a:pt x="1562" y="2277"/>
                  </a:cubicBezTo>
                  <a:cubicBezTo>
                    <a:pt x="1557" y="2287"/>
                    <a:pt x="1566" y="2296"/>
                    <a:pt x="1572" y="2303"/>
                  </a:cubicBezTo>
                  <a:cubicBezTo>
                    <a:pt x="1581" y="2312"/>
                    <a:pt x="1590" y="2320"/>
                    <a:pt x="1598" y="2328"/>
                  </a:cubicBezTo>
                  <a:cubicBezTo>
                    <a:pt x="1607" y="2337"/>
                    <a:pt x="1613" y="2347"/>
                    <a:pt x="1614" y="2360"/>
                  </a:cubicBezTo>
                  <a:cubicBezTo>
                    <a:pt x="1615" y="2377"/>
                    <a:pt x="1610" y="2381"/>
                    <a:pt x="1593" y="2377"/>
                  </a:cubicBezTo>
                  <a:cubicBezTo>
                    <a:pt x="1572" y="2371"/>
                    <a:pt x="1567" y="2377"/>
                    <a:pt x="1570" y="2398"/>
                  </a:cubicBezTo>
                  <a:cubicBezTo>
                    <a:pt x="1571" y="2410"/>
                    <a:pt x="1581" y="2425"/>
                    <a:pt x="1567" y="2433"/>
                  </a:cubicBezTo>
                  <a:cubicBezTo>
                    <a:pt x="1554" y="2440"/>
                    <a:pt x="1542" y="2427"/>
                    <a:pt x="1532" y="2419"/>
                  </a:cubicBezTo>
                  <a:cubicBezTo>
                    <a:pt x="1528" y="2415"/>
                    <a:pt x="1524" y="2412"/>
                    <a:pt x="1519" y="2409"/>
                  </a:cubicBezTo>
                  <a:cubicBezTo>
                    <a:pt x="1513" y="2405"/>
                    <a:pt x="1505" y="2404"/>
                    <a:pt x="1499" y="2410"/>
                  </a:cubicBezTo>
                  <a:cubicBezTo>
                    <a:pt x="1493" y="2415"/>
                    <a:pt x="1495" y="2422"/>
                    <a:pt x="1499" y="2428"/>
                  </a:cubicBezTo>
                  <a:cubicBezTo>
                    <a:pt x="1504" y="2437"/>
                    <a:pt x="1508" y="2446"/>
                    <a:pt x="1498" y="2455"/>
                  </a:cubicBezTo>
                  <a:cubicBezTo>
                    <a:pt x="1488" y="2463"/>
                    <a:pt x="1478" y="2458"/>
                    <a:pt x="1469" y="2452"/>
                  </a:cubicBezTo>
                  <a:cubicBezTo>
                    <a:pt x="1468" y="2451"/>
                    <a:pt x="1466" y="2449"/>
                    <a:pt x="1464" y="2448"/>
                  </a:cubicBezTo>
                  <a:cubicBezTo>
                    <a:pt x="1439" y="2430"/>
                    <a:pt x="1433" y="2432"/>
                    <a:pt x="1421" y="2461"/>
                  </a:cubicBezTo>
                  <a:cubicBezTo>
                    <a:pt x="1416" y="2475"/>
                    <a:pt x="1411" y="2486"/>
                    <a:pt x="1394" y="2484"/>
                  </a:cubicBezTo>
                  <a:cubicBezTo>
                    <a:pt x="1390" y="2484"/>
                    <a:pt x="1387" y="2484"/>
                    <a:pt x="1384" y="2483"/>
                  </a:cubicBezTo>
                  <a:cubicBezTo>
                    <a:pt x="1367" y="2477"/>
                    <a:pt x="1352" y="2485"/>
                    <a:pt x="1354" y="2502"/>
                  </a:cubicBezTo>
                  <a:cubicBezTo>
                    <a:pt x="1356" y="2519"/>
                    <a:pt x="1347" y="2525"/>
                    <a:pt x="1335" y="2526"/>
                  </a:cubicBezTo>
                  <a:cubicBezTo>
                    <a:pt x="1296" y="2528"/>
                    <a:pt x="1288" y="2552"/>
                    <a:pt x="1287" y="2586"/>
                  </a:cubicBezTo>
                  <a:cubicBezTo>
                    <a:pt x="1286" y="2610"/>
                    <a:pt x="1280" y="2634"/>
                    <a:pt x="1273" y="2658"/>
                  </a:cubicBezTo>
                  <a:cubicBezTo>
                    <a:pt x="1269" y="2669"/>
                    <a:pt x="1263" y="2676"/>
                    <a:pt x="1251" y="2679"/>
                  </a:cubicBezTo>
                  <a:cubicBezTo>
                    <a:pt x="1210" y="2691"/>
                    <a:pt x="1169" y="2694"/>
                    <a:pt x="1131" y="2668"/>
                  </a:cubicBezTo>
                  <a:cubicBezTo>
                    <a:pt x="1117" y="2658"/>
                    <a:pt x="1108" y="2647"/>
                    <a:pt x="1110" y="2628"/>
                  </a:cubicBezTo>
                  <a:cubicBezTo>
                    <a:pt x="1114" y="2600"/>
                    <a:pt x="1100" y="2575"/>
                    <a:pt x="1086" y="2551"/>
                  </a:cubicBezTo>
                  <a:cubicBezTo>
                    <a:pt x="1083" y="2544"/>
                    <a:pt x="1077" y="2543"/>
                    <a:pt x="1070" y="2542"/>
                  </a:cubicBezTo>
                  <a:cubicBezTo>
                    <a:pt x="1046" y="2539"/>
                    <a:pt x="1022" y="2537"/>
                    <a:pt x="998" y="2538"/>
                  </a:cubicBezTo>
                  <a:cubicBezTo>
                    <a:pt x="983" y="2538"/>
                    <a:pt x="973" y="2533"/>
                    <a:pt x="964" y="2522"/>
                  </a:cubicBezTo>
                  <a:cubicBezTo>
                    <a:pt x="955" y="2512"/>
                    <a:pt x="947" y="2501"/>
                    <a:pt x="934" y="2495"/>
                  </a:cubicBezTo>
                  <a:cubicBezTo>
                    <a:pt x="920" y="2489"/>
                    <a:pt x="908" y="2487"/>
                    <a:pt x="893" y="2497"/>
                  </a:cubicBezTo>
                  <a:cubicBezTo>
                    <a:pt x="875" y="2510"/>
                    <a:pt x="859" y="2504"/>
                    <a:pt x="852" y="2482"/>
                  </a:cubicBezTo>
                  <a:cubicBezTo>
                    <a:pt x="839" y="2444"/>
                    <a:pt x="821" y="2440"/>
                    <a:pt x="790" y="2468"/>
                  </a:cubicBezTo>
                  <a:cubicBezTo>
                    <a:pt x="773" y="2482"/>
                    <a:pt x="762" y="2501"/>
                    <a:pt x="747" y="2517"/>
                  </a:cubicBezTo>
                  <a:cubicBezTo>
                    <a:pt x="735" y="2529"/>
                    <a:pt x="723" y="2540"/>
                    <a:pt x="700" y="2543"/>
                  </a:cubicBezTo>
                  <a:cubicBezTo>
                    <a:pt x="719" y="2512"/>
                    <a:pt x="734" y="2485"/>
                    <a:pt x="752" y="2457"/>
                  </a:cubicBezTo>
                  <a:cubicBezTo>
                    <a:pt x="770" y="2428"/>
                    <a:pt x="746" y="2370"/>
                    <a:pt x="711" y="2373"/>
                  </a:cubicBezTo>
                  <a:cubicBezTo>
                    <a:pt x="670" y="2376"/>
                    <a:pt x="657" y="2354"/>
                    <a:pt x="649" y="2321"/>
                  </a:cubicBezTo>
                  <a:cubicBezTo>
                    <a:pt x="647" y="2316"/>
                    <a:pt x="646" y="2311"/>
                    <a:pt x="644" y="2306"/>
                  </a:cubicBezTo>
                  <a:cubicBezTo>
                    <a:pt x="638" y="2284"/>
                    <a:pt x="636" y="2283"/>
                    <a:pt x="616" y="2294"/>
                  </a:cubicBezTo>
                  <a:cubicBezTo>
                    <a:pt x="599" y="2304"/>
                    <a:pt x="586" y="2318"/>
                    <a:pt x="574" y="2334"/>
                  </a:cubicBezTo>
                  <a:cubicBezTo>
                    <a:pt x="567" y="2344"/>
                    <a:pt x="561" y="2348"/>
                    <a:pt x="548" y="2343"/>
                  </a:cubicBezTo>
                  <a:cubicBezTo>
                    <a:pt x="537" y="2339"/>
                    <a:pt x="525" y="2338"/>
                    <a:pt x="513" y="2337"/>
                  </a:cubicBezTo>
                  <a:cubicBezTo>
                    <a:pt x="505" y="2336"/>
                    <a:pt x="498" y="2340"/>
                    <a:pt x="496" y="2348"/>
                  </a:cubicBezTo>
                  <a:cubicBezTo>
                    <a:pt x="494" y="2357"/>
                    <a:pt x="497" y="2363"/>
                    <a:pt x="505" y="2367"/>
                  </a:cubicBezTo>
                  <a:cubicBezTo>
                    <a:pt x="511" y="2370"/>
                    <a:pt x="517" y="2372"/>
                    <a:pt x="523" y="2375"/>
                  </a:cubicBezTo>
                  <a:cubicBezTo>
                    <a:pt x="533" y="2380"/>
                    <a:pt x="537" y="2387"/>
                    <a:pt x="535" y="2399"/>
                  </a:cubicBezTo>
                  <a:cubicBezTo>
                    <a:pt x="529" y="2435"/>
                    <a:pt x="542" y="2460"/>
                    <a:pt x="574" y="2476"/>
                  </a:cubicBezTo>
                  <a:cubicBezTo>
                    <a:pt x="579" y="2479"/>
                    <a:pt x="590" y="2478"/>
                    <a:pt x="588" y="2487"/>
                  </a:cubicBezTo>
                  <a:cubicBezTo>
                    <a:pt x="587" y="2496"/>
                    <a:pt x="578" y="2498"/>
                    <a:pt x="569" y="2499"/>
                  </a:cubicBezTo>
                  <a:cubicBezTo>
                    <a:pt x="568" y="2499"/>
                    <a:pt x="567" y="2499"/>
                    <a:pt x="566" y="2499"/>
                  </a:cubicBezTo>
                  <a:cubicBezTo>
                    <a:pt x="542" y="2503"/>
                    <a:pt x="535" y="2514"/>
                    <a:pt x="547" y="2533"/>
                  </a:cubicBezTo>
                  <a:cubicBezTo>
                    <a:pt x="558" y="2551"/>
                    <a:pt x="555" y="2565"/>
                    <a:pt x="545" y="2580"/>
                  </a:cubicBezTo>
                  <a:cubicBezTo>
                    <a:pt x="532" y="2600"/>
                    <a:pt x="522" y="2621"/>
                    <a:pt x="528" y="2646"/>
                  </a:cubicBezTo>
                  <a:cubicBezTo>
                    <a:pt x="531" y="2657"/>
                    <a:pt x="520" y="2662"/>
                    <a:pt x="513" y="2664"/>
                  </a:cubicBezTo>
                  <a:cubicBezTo>
                    <a:pt x="487" y="2673"/>
                    <a:pt x="475" y="2690"/>
                    <a:pt x="472" y="2716"/>
                  </a:cubicBezTo>
                  <a:cubicBezTo>
                    <a:pt x="470" y="2732"/>
                    <a:pt x="464" y="2735"/>
                    <a:pt x="448" y="2725"/>
                  </a:cubicBezTo>
                  <a:cubicBezTo>
                    <a:pt x="414" y="2704"/>
                    <a:pt x="364" y="2719"/>
                    <a:pt x="349" y="2754"/>
                  </a:cubicBezTo>
                  <a:cubicBezTo>
                    <a:pt x="346" y="2761"/>
                    <a:pt x="342" y="2770"/>
                    <a:pt x="349" y="2776"/>
                  </a:cubicBezTo>
                  <a:cubicBezTo>
                    <a:pt x="356" y="2782"/>
                    <a:pt x="366" y="2785"/>
                    <a:pt x="375" y="2779"/>
                  </a:cubicBezTo>
                  <a:cubicBezTo>
                    <a:pt x="381" y="2776"/>
                    <a:pt x="387" y="2771"/>
                    <a:pt x="393" y="2767"/>
                  </a:cubicBezTo>
                  <a:cubicBezTo>
                    <a:pt x="399" y="2762"/>
                    <a:pt x="405" y="2759"/>
                    <a:pt x="410" y="2765"/>
                  </a:cubicBezTo>
                  <a:cubicBezTo>
                    <a:pt x="416" y="2772"/>
                    <a:pt x="412" y="2778"/>
                    <a:pt x="407" y="2783"/>
                  </a:cubicBezTo>
                  <a:cubicBezTo>
                    <a:pt x="403" y="2788"/>
                    <a:pt x="397" y="2792"/>
                    <a:pt x="393" y="2796"/>
                  </a:cubicBezTo>
                  <a:cubicBezTo>
                    <a:pt x="384" y="2805"/>
                    <a:pt x="379" y="2817"/>
                    <a:pt x="388" y="2827"/>
                  </a:cubicBezTo>
                  <a:cubicBezTo>
                    <a:pt x="396" y="2835"/>
                    <a:pt x="407" y="2827"/>
                    <a:pt x="415" y="2821"/>
                  </a:cubicBezTo>
                  <a:cubicBezTo>
                    <a:pt x="422" y="2816"/>
                    <a:pt x="427" y="2807"/>
                    <a:pt x="436" y="2804"/>
                  </a:cubicBezTo>
                  <a:cubicBezTo>
                    <a:pt x="449" y="2799"/>
                    <a:pt x="457" y="2801"/>
                    <a:pt x="456" y="2817"/>
                  </a:cubicBezTo>
                  <a:cubicBezTo>
                    <a:pt x="455" y="2839"/>
                    <a:pt x="446" y="2857"/>
                    <a:pt x="434" y="2874"/>
                  </a:cubicBezTo>
                  <a:cubicBezTo>
                    <a:pt x="419" y="2896"/>
                    <a:pt x="418" y="2908"/>
                    <a:pt x="434" y="2929"/>
                  </a:cubicBezTo>
                  <a:cubicBezTo>
                    <a:pt x="439" y="2937"/>
                    <a:pt x="447" y="2944"/>
                    <a:pt x="454" y="2951"/>
                  </a:cubicBezTo>
                  <a:cubicBezTo>
                    <a:pt x="457" y="2954"/>
                    <a:pt x="462" y="2957"/>
                    <a:pt x="460" y="2962"/>
                  </a:cubicBezTo>
                  <a:cubicBezTo>
                    <a:pt x="458" y="2968"/>
                    <a:pt x="453" y="2969"/>
                    <a:pt x="449" y="2968"/>
                  </a:cubicBezTo>
                  <a:cubicBezTo>
                    <a:pt x="431" y="2964"/>
                    <a:pt x="427" y="2972"/>
                    <a:pt x="428" y="2988"/>
                  </a:cubicBezTo>
                  <a:cubicBezTo>
                    <a:pt x="429" y="3008"/>
                    <a:pt x="416" y="3022"/>
                    <a:pt x="402" y="3033"/>
                  </a:cubicBezTo>
                  <a:cubicBezTo>
                    <a:pt x="391" y="3042"/>
                    <a:pt x="390" y="3049"/>
                    <a:pt x="401" y="3057"/>
                  </a:cubicBezTo>
                  <a:cubicBezTo>
                    <a:pt x="407" y="3061"/>
                    <a:pt x="411" y="3065"/>
                    <a:pt x="409" y="3073"/>
                  </a:cubicBezTo>
                  <a:cubicBezTo>
                    <a:pt x="407" y="3084"/>
                    <a:pt x="399" y="3082"/>
                    <a:pt x="392" y="3084"/>
                  </a:cubicBezTo>
                  <a:cubicBezTo>
                    <a:pt x="388" y="3085"/>
                    <a:pt x="383" y="3085"/>
                    <a:pt x="378" y="3086"/>
                  </a:cubicBezTo>
                  <a:cubicBezTo>
                    <a:pt x="351" y="3089"/>
                    <a:pt x="345" y="3104"/>
                    <a:pt x="361" y="3127"/>
                  </a:cubicBezTo>
                  <a:cubicBezTo>
                    <a:pt x="363" y="3130"/>
                    <a:pt x="365" y="3132"/>
                    <a:pt x="366" y="3135"/>
                  </a:cubicBezTo>
                  <a:cubicBezTo>
                    <a:pt x="369" y="3141"/>
                    <a:pt x="371" y="3149"/>
                    <a:pt x="365" y="3153"/>
                  </a:cubicBezTo>
                  <a:cubicBezTo>
                    <a:pt x="360" y="3157"/>
                    <a:pt x="353" y="3153"/>
                    <a:pt x="349" y="3149"/>
                  </a:cubicBezTo>
                  <a:cubicBezTo>
                    <a:pt x="345" y="3145"/>
                    <a:pt x="342" y="3141"/>
                    <a:pt x="339" y="3136"/>
                  </a:cubicBezTo>
                  <a:cubicBezTo>
                    <a:pt x="333" y="3129"/>
                    <a:pt x="327" y="3127"/>
                    <a:pt x="319" y="3133"/>
                  </a:cubicBezTo>
                  <a:cubicBezTo>
                    <a:pt x="300" y="3146"/>
                    <a:pt x="279" y="3148"/>
                    <a:pt x="258" y="3149"/>
                  </a:cubicBezTo>
                  <a:cubicBezTo>
                    <a:pt x="233" y="3151"/>
                    <a:pt x="207" y="3148"/>
                    <a:pt x="182" y="3154"/>
                  </a:cubicBezTo>
                  <a:cubicBezTo>
                    <a:pt x="173" y="3156"/>
                    <a:pt x="168" y="3150"/>
                    <a:pt x="164" y="3145"/>
                  </a:cubicBezTo>
                  <a:cubicBezTo>
                    <a:pt x="150" y="3129"/>
                    <a:pt x="137" y="3113"/>
                    <a:pt x="112" y="3121"/>
                  </a:cubicBezTo>
                  <a:cubicBezTo>
                    <a:pt x="107" y="3122"/>
                    <a:pt x="104" y="3118"/>
                    <a:pt x="102" y="3114"/>
                  </a:cubicBezTo>
                  <a:cubicBezTo>
                    <a:pt x="91" y="3094"/>
                    <a:pt x="73" y="3078"/>
                    <a:pt x="58" y="3061"/>
                  </a:cubicBezTo>
                  <a:cubicBezTo>
                    <a:pt x="35" y="3035"/>
                    <a:pt x="22" y="3006"/>
                    <a:pt x="31" y="2971"/>
                  </a:cubicBezTo>
                  <a:cubicBezTo>
                    <a:pt x="34" y="2957"/>
                    <a:pt x="26" y="2948"/>
                    <a:pt x="18" y="2940"/>
                  </a:cubicBezTo>
                  <a:cubicBezTo>
                    <a:pt x="0" y="2921"/>
                    <a:pt x="1" y="2911"/>
                    <a:pt x="21" y="2896"/>
                  </a:cubicBezTo>
                  <a:cubicBezTo>
                    <a:pt x="43" y="2881"/>
                    <a:pt x="43" y="2881"/>
                    <a:pt x="25" y="2859"/>
                  </a:cubicBezTo>
                  <a:cubicBezTo>
                    <a:pt x="21" y="2854"/>
                    <a:pt x="18" y="2850"/>
                    <a:pt x="24" y="2844"/>
                  </a:cubicBezTo>
                  <a:cubicBezTo>
                    <a:pt x="44" y="2821"/>
                    <a:pt x="62" y="2798"/>
                    <a:pt x="83" y="2776"/>
                  </a:cubicBezTo>
                  <a:cubicBezTo>
                    <a:pt x="98" y="2759"/>
                    <a:pt x="117" y="2748"/>
                    <a:pt x="139" y="2743"/>
                  </a:cubicBezTo>
                  <a:cubicBezTo>
                    <a:pt x="153" y="2739"/>
                    <a:pt x="180" y="2703"/>
                    <a:pt x="181" y="2688"/>
                  </a:cubicBezTo>
                  <a:cubicBezTo>
                    <a:pt x="181" y="2683"/>
                    <a:pt x="181" y="2679"/>
                    <a:pt x="175" y="2677"/>
                  </a:cubicBezTo>
                  <a:cubicBezTo>
                    <a:pt x="144" y="2663"/>
                    <a:pt x="129" y="2636"/>
                    <a:pt x="116" y="2607"/>
                  </a:cubicBezTo>
                  <a:cubicBezTo>
                    <a:pt x="113" y="2601"/>
                    <a:pt x="111" y="2596"/>
                    <a:pt x="108" y="2591"/>
                  </a:cubicBezTo>
                  <a:cubicBezTo>
                    <a:pt x="98" y="2575"/>
                    <a:pt x="93" y="2561"/>
                    <a:pt x="100" y="2541"/>
                  </a:cubicBezTo>
                  <a:cubicBezTo>
                    <a:pt x="107" y="2521"/>
                    <a:pt x="96" y="2501"/>
                    <a:pt x="86" y="2483"/>
                  </a:cubicBezTo>
                  <a:cubicBezTo>
                    <a:pt x="82" y="2474"/>
                    <a:pt x="80" y="2468"/>
                    <a:pt x="87" y="2459"/>
                  </a:cubicBezTo>
                  <a:cubicBezTo>
                    <a:pt x="115" y="2421"/>
                    <a:pt x="136" y="2379"/>
                    <a:pt x="140" y="2330"/>
                  </a:cubicBezTo>
                  <a:cubicBezTo>
                    <a:pt x="141" y="2323"/>
                    <a:pt x="143" y="2320"/>
                    <a:pt x="150" y="2322"/>
                  </a:cubicBezTo>
                  <a:cubicBezTo>
                    <a:pt x="178" y="2328"/>
                    <a:pt x="196" y="2313"/>
                    <a:pt x="211" y="2293"/>
                  </a:cubicBezTo>
                  <a:cubicBezTo>
                    <a:pt x="218" y="2284"/>
                    <a:pt x="224" y="2279"/>
                    <a:pt x="237" y="2285"/>
                  </a:cubicBezTo>
                  <a:cubicBezTo>
                    <a:pt x="253" y="2294"/>
                    <a:pt x="268" y="2286"/>
                    <a:pt x="281" y="2275"/>
                  </a:cubicBezTo>
                  <a:cubicBezTo>
                    <a:pt x="292" y="2266"/>
                    <a:pt x="303" y="2255"/>
                    <a:pt x="314" y="2246"/>
                  </a:cubicBezTo>
                  <a:cubicBezTo>
                    <a:pt x="325" y="2238"/>
                    <a:pt x="335" y="2237"/>
                    <a:pt x="338" y="2254"/>
                  </a:cubicBezTo>
                  <a:cubicBezTo>
                    <a:pt x="338" y="2258"/>
                    <a:pt x="339" y="2262"/>
                    <a:pt x="341" y="2266"/>
                  </a:cubicBezTo>
                  <a:cubicBezTo>
                    <a:pt x="343" y="2271"/>
                    <a:pt x="343" y="2279"/>
                    <a:pt x="350" y="2280"/>
                  </a:cubicBezTo>
                  <a:cubicBezTo>
                    <a:pt x="356" y="2280"/>
                    <a:pt x="360" y="2275"/>
                    <a:pt x="363" y="2271"/>
                  </a:cubicBezTo>
                  <a:cubicBezTo>
                    <a:pt x="378" y="2254"/>
                    <a:pt x="384" y="2255"/>
                    <a:pt x="393" y="2276"/>
                  </a:cubicBezTo>
                  <a:cubicBezTo>
                    <a:pt x="395" y="2281"/>
                    <a:pt x="396" y="2285"/>
                    <a:pt x="399" y="2289"/>
                  </a:cubicBezTo>
                  <a:cubicBezTo>
                    <a:pt x="403" y="2295"/>
                    <a:pt x="407" y="2300"/>
                    <a:pt x="417" y="2296"/>
                  </a:cubicBezTo>
                  <a:cubicBezTo>
                    <a:pt x="426" y="2291"/>
                    <a:pt x="426" y="2287"/>
                    <a:pt x="424" y="2279"/>
                  </a:cubicBezTo>
                  <a:cubicBezTo>
                    <a:pt x="414" y="2234"/>
                    <a:pt x="425" y="2195"/>
                    <a:pt x="452" y="2158"/>
                  </a:cubicBezTo>
                  <a:cubicBezTo>
                    <a:pt x="468" y="2136"/>
                    <a:pt x="489" y="2122"/>
                    <a:pt x="516" y="2118"/>
                  </a:cubicBezTo>
                  <a:cubicBezTo>
                    <a:pt x="528" y="2116"/>
                    <a:pt x="530" y="2112"/>
                    <a:pt x="526" y="2101"/>
                  </a:cubicBezTo>
                  <a:cubicBezTo>
                    <a:pt x="521" y="2088"/>
                    <a:pt x="517" y="2073"/>
                    <a:pt x="508" y="2062"/>
                  </a:cubicBezTo>
                  <a:cubicBezTo>
                    <a:pt x="501" y="2054"/>
                    <a:pt x="503" y="2050"/>
                    <a:pt x="512" y="2045"/>
                  </a:cubicBezTo>
                  <a:cubicBezTo>
                    <a:pt x="531" y="2036"/>
                    <a:pt x="542" y="1996"/>
                    <a:pt x="531" y="1978"/>
                  </a:cubicBezTo>
                  <a:cubicBezTo>
                    <a:pt x="527" y="1972"/>
                    <a:pt x="521" y="1972"/>
                    <a:pt x="516" y="1971"/>
                  </a:cubicBezTo>
                  <a:cubicBezTo>
                    <a:pt x="500" y="1967"/>
                    <a:pt x="485" y="1962"/>
                    <a:pt x="473" y="1950"/>
                  </a:cubicBezTo>
                  <a:cubicBezTo>
                    <a:pt x="454" y="1929"/>
                    <a:pt x="460" y="1910"/>
                    <a:pt x="488" y="1904"/>
                  </a:cubicBezTo>
                  <a:cubicBezTo>
                    <a:pt x="496" y="1902"/>
                    <a:pt x="505" y="1902"/>
                    <a:pt x="513" y="1900"/>
                  </a:cubicBezTo>
                  <a:cubicBezTo>
                    <a:pt x="535" y="1894"/>
                    <a:pt x="541" y="1884"/>
                    <a:pt x="534" y="1862"/>
                  </a:cubicBezTo>
                  <a:cubicBezTo>
                    <a:pt x="531" y="1851"/>
                    <a:pt x="525" y="1843"/>
                    <a:pt x="519" y="1834"/>
                  </a:cubicBezTo>
                  <a:cubicBezTo>
                    <a:pt x="512" y="1825"/>
                    <a:pt x="506" y="1817"/>
                    <a:pt x="501" y="1807"/>
                  </a:cubicBezTo>
                  <a:cubicBezTo>
                    <a:pt x="497" y="1800"/>
                    <a:pt x="494" y="1791"/>
                    <a:pt x="496" y="1782"/>
                  </a:cubicBezTo>
                  <a:cubicBezTo>
                    <a:pt x="500" y="1770"/>
                    <a:pt x="511" y="1778"/>
                    <a:pt x="518" y="1777"/>
                  </a:cubicBezTo>
                  <a:cubicBezTo>
                    <a:pt x="535" y="1773"/>
                    <a:pt x="553" y="1772"/>
                    <a:pt x="567" y="1761"/>
                  </a:cubicBezTo>
                  <a:cubicBezTo>
                    <a:pt x="576" y="1753"/>
                    <a:pt x="578" y="1746"/>
                    <a:pt x="571" y="1735"/>
                  </a:cubicBezTo>
                  <a:cubicBezTo>
                    <a:pt x="561" y="1720"/>
                    <a:pt x="547" y="1706"/>
                    <a:pt x="535" y="1693"/>
                  </a:cubicBezTo>
                  <a:cubicBezTo>
                    <a:pt x="515" y="1671"/>
                    <a:pt x="499" y="1649"/>
                    <a:pt x="514" y="1618"/>
                  </a:cubicBezTo>
                  <a:cubicBezTo>
                    <a:pt x="517" y="1610"/>
                    <a:pt x="512" y="1605"/>
                    <a:pt x="508" y="1600"/>
                  </a:cubicBezTo>
                  <a:cubicBezTo>
                    <a:pt x="501" y="1590"/>
                    <a:pt x="490" y="1584"/>
                    <a:pt x="480" y="1579"/>
                  </a:cubicBezTo>
                  <a:cubicBezTo>
                    <a:pt x="464" y="1571"/>
                    <a:pt x="448" y="1565"/>
                    <a:pt x="440" y="154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scene3d>
              <a:camera prst="isometricTopUp">
                <a:rot lat="585005" lon="17518078" rev="3941966"/>
              </a:camera>
              <a:lightRig rig="threePt" dir="t"/>
            </a:scene3d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grpSp>
          <p:nvGrpSpPr>
            <p:cNvPr id="18" name="Group 15">
              <a:extLst>
                <a:ext uri="{FF2B5EF4-FFF2-40B4-BE49-F238E27FC236}">
                  <a16:creationId xmlns:a16="http://schemas.microsoft.com/office/drawing/2014/main" id="{1E3225E7-9CC9-4B6F-A193-E012EBABA35C}"/>
                </a:ext>
              </a:extLst>
            </p:cNvPr>
            <p:cNvGrpSpPr/>
            <p:nvPr/>
          </p:nvGrpSpPr>
          <p:grpSpPr>
            <a:xfrm>
              <a:off x="9160627" y="2419425"/>
              <a:ext cx="8461758" cy="6295909"/>
              <a:chOff x="4733216" y="3486970"/>
              <a:chExt cx="7836692" cy="5830833"/>
            </a:xfrm>
          </p:grpSpPr>
          <p:sp>
            <p:nvSpPr>
              <p:cNvPr id="19" name="Freeform: Shape 16">
                <a:extLst>
                  <a:ext uri="{FF2B5EF4-FFF2-40B4-BE49-F238E27FC236}">
                    <a16:creationId xmlns:a16="http://schemas.microsoft.com/office/drawing/2014/main" id="{0248A8DD-D788-483C-9465-B8C49AC029D3}"/>
                  </a:ext>
                </a:extLst>
              </p:cNvPr>
              <p:cNvSpPr/>
              <p:nvPr/>
            </p:nvSpPr>
            <p:spPr>
              <a:xfrm rot="5400000">
                <a:off x="6801154" y="2120167"/>
                <a:ext cx="4401951" cy="7135557"/>
              </a:xfrm>
              <a:custGeom>
                <a:avLst/>
                <a:gdLst>
                  <a:gd name="connsiteX0" fmla="*/ 1574201 w 4401951"/>
                  <a:gd name="connsiteY0" fmla="*/ 1307005 h 7135557"/>
                  <a:gd name="connsiteX1" fmla="*/ 1595137 w 4401951"/>
                  <a:gd name="connsiteY1" fmla="*/ 1308799 h 7135557"/>
                  <a:gd name="connsiteX2" fmla="*/ 1596178 w 4401951"/>
                  <a:gd name="connsiteY2" fmla="*/ 1307005 h 7135557"/>
                  <a:gd name="connsiteX3" fmla="*/ 1292196 w 4401951"/>
                  <a:gd name="connsiteY3" fmla="*/ 1246107 h 7135557"/>
                  <a:gd name="connsiteX4" fmla="*/ 1354627 w 4401951"/>
                  <a:gd name="connsiteY4" fmla="*/ 1145598 h 7135557"/>
                  <a:gd name="connsiteX5" fmla="*/ 1392692 w 4401951"/>
                  <a:gd name="connsiteY5" fmla="*/ 1097590 h 7135557"/>
                  <a:gd name="connsiteX6" fmla="*/ 1392692 w 4401951"/>
                  <a:gd name="connsiteY6" fmla="*/ 698917 h 7135557"/>
                  <a:gd name="connsiteX7" fmla="*/ 10305 w 4401951"/>
                  <a:gd name="connsiteY7" fmla="*/ 1963449 h 7135557"/>
                  <a:gd name="connsiteX8" fmla="*/ 243210 w 4401951"/>
                  <a:gd name="connsiteY8" fmla="*/ 1270953 h 7135557"/>
                  <a:gd name="connsiteX9" fmla="*/ 521312 w 4401951"/>
                  <a:gd name="connsiteY9" fmla="*/ 2463671 h 7135557"/>
                  <a:gd name="connsiteX10" fmla="*/ 1032923 w 4401951"/>
                  <a:gd name="connsiteY10" fmla="*/ 24092 h 7135557"/>
                  <a:gd name="connsiteX11" fmla="*/ 1044438 w 4401951"/>
                  <a:gd name="connsiteY11" fmla="*/ 0 h 7135557"/>
                  <a:gd name="connsiteX12" fmla="*/ 1093672 w 4401951"/>
                  <a:gd name="connsiteY12" fmla="*/ 664478 h 7135557"/>
                  <a:gd name="connsiteX13" fmla="*/ 1143670 w 4401951"/>
                  <a:gd name="connsiteY13" fmla="*/ 593153 h 7135557"/>
                  <a:gd name="connsiteX14" fmla="*/ 1389562 w 4401951"/>
                  <a:gd name="connsiteY14" fmla="*/ 359293 h 7135557"/>
                  <a:gd name="connsiteX15" fmla="*/ 1230812 w 4401951"/>
                  <a:gd name="connsiteY15" fmla="*/ 1223676 h 7135557"/>
                  <a:gd name="connsiteX16" fmla="*/ 1377075 w 4401951"/>
                  <a:gd name="connsiteY16" fmla="*/ 659632 h 7135557"/>
                  <a:gd name="connsiteX17" fmla="*/ 1392692 w 4401951"/>
                  <a:gd name="connsiteY17" fmla="*/ 617304 h 7135557"/>
                  <a:gd name="connsiteX18" fmla="*/ 1392692 w 4401951"/>
                  <a:gd name="connsiteY18" fmla="*/ 391528 h 7135557"/>
                  <a:gd name="connsiteX19" fmla="*/ 1418889 w 4401951"/>
                  <a:gd name="connsiteY19" fmla="*/ 509430 h 7135557"/>
                  <a:gd name="connsiteX20" fmla="*/ 1422175 w 4401951"/>
                  <a:gd name="connsiteY20" fmla="*/ 537401 h 7135557"/>
                  <a:gd name="connsiteX21" fmla="*/ 1422535 w 4401951"/>
                  <a:gd name="connsiteY21" fmla="*/ 536423 h 7135557"/>
                  <a:gd name="connsiteX22" fmla="*/ 1422245 w 4401951"/>
                  <a:gd name="connsiteY22" fmla="*/ 538004 h 7135557"/>
                  <a:gd name="connsiteX23" fmla="*/ 1447174 w 4401951"/>
                  <a:gd name="connsiteY23" fmla="*/ 750227 h 7135557"/>
                  <a:gd name="connsiteX24" fmla="*/ 1448990 w 4401951"/>
                  <a:gd name="connsiteY24" fmla="*/ 775589 h 7135557"/>
                  <a:gd name="connsiteX25" fmla="*/ 1465396 w 4401951"/>
                  <a:gd name="connsiteY25" fmla="*/ 822804 h 7135557"/>
                  <a:gd name="connsiteX26" fmla="*/ 1504879 w 4401951"/>
                  <a:gd name="connsiteY26" fmla="*/ 989383 h 7135557"/>
                  <a:gd name="connsiteX27" fmla="*/ 1525291 w 4401951"/>
                  <a:gd name="connsiteY27" fmla="*/ 962032 h 7135557"/>
                  <a:gd name="connsiteX28" fmla="*/ 1586713 w 4401951"/>
                  <a:gd name="connsiteY28" fmla="*/ 781661 h 7135557"/>
                  <a:gd name="connsiteX29" fmla="*/ 1588900 w 4401951"/>
                  <a:gd name="connsiteY29" fmla="*/ 742775 h 7135557"/>
                  <a:gd name="connsiteX30" fmla="*/ 1547037 w 4401951"/>
                  <a:gd name="connsiteY30" fmla="*/ 655005 h 7135557"/>
                  <a:gd name="connsiteX31" fmla="*/ 1482690 w 4401951"/>
                  <a:gd name="connsiteY31" fmla="*/ 547744 h 7135557"/>
                  <a:gd name="connsiteX32" fmla="*/ 1587215 w 4401951"/>
                  <a:gd name="connsiteY32" fmla="*/ 625548 h 7135557"/>
                  <a:gd name="connsiteX33" fmla="*/ 1582482 w 4401951"/>
                  <a:gd name="connsiteY33" fmla="*/ 574855 h 7135557"/>
                  <a:gd name="connsiteX34" fmla="*/ 1467846 w 4401951"/>
                  <a:gd name="connsiteY34" fmla="*/ 238210 h 7135557"/>
                  <a:gd name="connsiteX35" fmla="*/ 1861129 w 4401951"/>
                  <a:gd name="connsiteY35" fmla="*/ 883588 h 7135557"/>
                  <a:gd name="connsiteX36" fmla="*/ 1867608 w 4401951"/>
                  <a:gd name="connsiteY36" fmla="*/ 952388 h 7135557"/>
                  <a:gd name="connsiteX37" fmla="*/ 1901281 w 4401951"/>
                  <a:gd name="connsiteY37" fmla="*/ 1014707 h 7135557"/>
                  <a:gd name="connsiteX38" fmla="*/ 1931966 w 4401951"/>
                  <a:gd name="connsiteY38" fmla="*/ 1099383 h 7135557"/>
                  <a:gd name="connsiteX39" fmla="*/ 1935528 w 4401951"/>
                  <a:gd name="connsiteY39" fmla="*/ 1036077 h 7135557"/>
                  <a:gd name="connsiteX40" fmla="*/ 1810993 w 4401951"/>
                  <a:gd name="connsiteY40" fmla="*/ 593384 h 7135557"/>
                  <a:gd name="connsiteX41" fmla="*/ 2043828 w 4401951"/>
                  <a:gd name="connsiteY41" fmla="*/ 843442 h 7135557"/>
                  <a:gd name="connsiteX42" fmla="*/ 2112308 w 4401951"/>
                  <a:gd name="connsiteY42" fmla="*/ 960153 h 7135557"/>
                  <a:gd name="connsiteX43" fmla="*/ 2183813 w 4401951"/>
                  <a:gd name="connsiteY43" fmla="*/ 879627 h 7135557"/>
                  <a:gd name="connsiteX44" fmla="*/ 2714982 w 4401951"/>
                  <a:gd name="connsiteY44" fmla="*/ 21558 h 7135557"/>
                  <a:gd name="connsiteX45" fmla="*/ 1715073 w 4401951"/>
                  <a:gd name="connsiteY45" fmla="*/ 2645841 h 7135557"/>
                  <a:gd name="connsiteX46" fmla="*/ 2784794 w 4401951"/>
                  <a:gd name="connsiteY46" fmla="*/ 1156569 h 7135557"/>
                  <a:gd name="connsiteX47" fmla="*/ 1969674 w 4401951"/>
                  <a:gd name="connsiteY47" fmla="*/ 3737766 h 7135557"/>
                  <a:gd name="connsiteX48" fmla="*/ 2540919 w 4401951"/>
                  <a:gd name="connsiteY48" fmla="*/ 3073208 h 7135557"/>
                  <a:gd name="connsiteX49" fmla="*/ 2241680 w 4401951"/>
                  <a:gd name="connsiteY49" fmla="*/ 4524527 h 7135557"/>
                  <a:gd name="connsiteX50" fmla="*/ 2635972 w 4401951"/>
                  <a:gd name="connsiteY50" fmla="*/ 3936651 h 7135557"/>
                  <a:gd name="connsiteX51" fmla="*/ 2980221 w 4401951"/>
                  <a:gd name="connsiteY51" fmla="*/ 4653430 h 7135557"/>
                  <a:gd name="connsiteX52" fmla="*/ 2724238 w 4401951"/>
                  <a:gd name="connsiteY52" fmla="*/ 5226768 h 7135557"/>
                  <a:gd name="connsiteX53" fmla="*/ 3269110 w 4401951"/>
                  <a:gd name="connsiteY53" fmla="*/ 4904889 h 7135557"/>
                  <a:gd name="connsiteX54" fmla="*/ 4062237 w 4401951"/>
                  <a:gd name="connsiteY54" fmla="*/ 6863126 h 7135557"/>
                  <a:gd name="connsiteX55" fmla="*/ 1163872 w 4401951"/>
                  <a:gd name="connsiteY55" fmla="*/ 2381077 h 7135557"/>
                  <a:gd name="connsiteX56" fmla="*/ 1171818 w 4401951"/>
                  <a:gd name="connsiteY56" fmla="*/ 2187765 h 7135557"/>
                  <a:gd name="connsiteX57" fmla="*/ 1165562 w 4401951"/>
                  <a:gd name="connsiteY57" fmla="*/ 2187901 h 7135557"/>
                  <a:gd name="connsiteX58" fmla="*/ 1159676 w 4401951"/>
                  <a:gd name="connsiteY58" fmla="*/ 2158334 h 7135557"/>
                  <a:gd name="connsiteX59" fmla="*/ 1140976 w 4401951"/>
                  <a:gd name="connsiteY59" fmla="*/ 2015351 h 7135557"/>
                  <a:gd name="connsiteX60" fmla="*/ 1134897 w 4401951"/>
                  <a:gd name="connsiteY60" fmla="*/ 1881299 h 7135557"/>
                  <a:gd name="connsiteX61" fmla="*/ 1113671 w 4401951"/>
                  <a:gd name="connsiteY61" fmla="*/ 2032179 h 7135557"/>
                  <a:gd name="connsiteX62" fmla="*/ 4401951 w 4401951"/>
                  <a:gd name="connsiteY62" fmla="*/ 7116709 h 7135557"/>
                  <a:gd name="connsiteX63" fmla="*/ 820316 w 4401951"/>
                  <a:gd name="connsiteY63" fmla="*/ 6024940 h 7135557"/>
                  <a:gd name="connsiteX64" fmla="*/ 1563906 w 4401951"/>
                  <a:gd name="connsiteY64" fmla="*/ 6099531 h 7135557"/>
                  <a:gd name="connsiteX65" fmla="*/ 162104 w 4401951"/>
                  <a:gd name="connsiteY65" fmla="*/ 4265506 h 7135557"/>
                  <a:gd name="connsiteX66" fmla="*/ 884894 w 4401951"/>
                  <a:gd name="connsiteY66" fmla="*/ 4858595 h 7135557"/>
                  <a:gd name="connsiteX67" fmla="*/ 59825 w 4401951"/>
                  <a:gd name="connsiteY67" fmla="*/ 3067213 h 7135557"/>
                  <a:gd name="connsiteX68" fmla="*/ 601746 w 4401951"/>
                  <a:gd name="connsiteY68" fmla="*/ 3720191 h 7135557"/>
                  <a:gd name="connsiteX69" fmla="*/ 10305 w 4401951"/>
                  <a:gd name="connsiteY69" fmla="*/ 1963449 h 7135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4401951" h="7135557">
                    <a:moveTo>
                      <a:pt x="1574201" y="1307005"/>
                    </a:moveTo>
                    <a:lnTo>
                      <a:pt x="1595137" y="1308799"/>
                    </a:lnTo>
                    <a:lnTo>
                      <a:pt x="1596178" y="1307005"/>
                    </a:lnTo>
                    <a:close/>
                    <a:moveTo>
                      <a:pt x="1292196" y="1246107"/>
                    </a:moveTo>
                    <a:lnTo>
                      <a:pt x="1354627" y="1145598"/>
                    </a:lnTo>
                    <a:lnTo>
                      <a:pt x="1392692" y="1097590"/>
                    </a:lnTo>
                    <a:lnTo>
                      <a:pt x="1392692" y="698917"/>
                    </a:lnTo>
                    <a:close/>
                    <a:moveTo>
                      <a:pt x="10305" y="1963449"/>
                    </a:moveTo>
                    <a:cubicBezTo>
                      <a:pt x="35305" y="1737141"/>
                      <a:pt x="107341" y="1504847"/>
                      <a:pt x="243210" y="1270953"/>
                    </a:cubicBezTo>
                    <a:cubicBezTo>
                      <a:pt x="169779" y="1766302"/>
                      <a:pt x="247539" y="2226400"/>
                      <a:pt x="521312" y="2463671"/>
                    </a:cubicBezTo>
                    <a:cubicBezTo>
                      <a:pt x="290444" y="1194996"/>
                      <a:pt x="254291" y="837377"/>
                      <a:pt x="1032923" y="24092"/>
                    </a:cubicBezTo>
                    <a:cubicBezTo>
                      <a:pt x="1038793" y="11284"/>
                      <a:pt x="1042539" y="3412"/>
                      <a:pt x="1044438" y="0"/>
                    </a:cubicBezTo>
                    <a:lnTo>
                      <a:pt x="1093672" y="664478"/>
                    </a:lnTo>
                    <a:lnTo>
                      <a:pt x="1143670" y="593153"/>
                    </a:lnTo>
                    <a:cubicBezTo>
                      <a:pt x="1210644" y="509720"/>
                      <a:pt x="1291811" y="431141"/>
                      <a:pt x="1389562" y="359293"/>
                    </a:cubicBezTo>
                    <a:cubicBezTo>
                      <a:pt x="1199332" y="664152"/>
                      <a:pt x="1118671" y="989135"/>
                      <a:pt x="1230812" y="1223676"/>
                    </a:cubicBezTo>
                    <a:cubicBezTo>
                      <a:pt x="1283709" y="998470"/>
                      <a:pt x="1328298" y="814214"/>
                      <a:pt x="1377075" y="659632"/>
                    </a:cubicBezTo>
                    <a:lnTo>
                      <a:pt x="1392692" y="617304"/>
                    </a:lnTo>
                    <a:lnTo>
                      <a:pt x="1392692" y="391528"/>
                    </a:lnTo>
                    <a:lnTo>
                      <a:pt x="1418889" y="509430"/>
                    </a:lnTo>
                    <a:lnTo>
                      <a:pt x="1422175" y="537401"/>
                    </a:lnTo>
                    <a:lnTo>
                      <a:pt x="1422535" y="536423"/>
                    </a:lnTo>
                    <a:cubicBezTo>
                      <a:pt x="1422439" y="536949"/>
                      <a:pt x="1422342" y="537477"/>
                      <a:pt x="1422245" y="538004"/>
                    </a:cubicBezTo>
                    <a:lnTo>
                      <a:pt x="1447174" y="750227"/>
                    </a:lnTo>
                    <a:lnTo>
                      <a:pt x="1448990" y="775589"/>
                    </a:lnTo>
                    <a:lnTo>
                      <a:pt x="1465396" y="822804"/>
                    </a:lnTo>
                    <a:lnTo>
                      <a:pt x="1504879" y="989383"/>
                    </a:lnTo>
                    <a:lnTo>
                      <a:pt x="1525291" y="962032"/>
                    </a:lnTo>
                    <a:cubicBezTo>
                      <a:pt x="1557458" y="907490"/>
                      <a:pt x="1577556" y="846778"/>
                      <a:pt x="1586713" y="781661"/>
                    </a:cubicBezTo>
                    <a:cubicBezTo>
                      <a:pt x="1587442" y="768698"/>
                      <a:pt x="1588171" y="755737"/>
                      <a:pt x="1588900" y="742775"/>
                    </a:cubicBezTo>
                    <a:lnTo>
                      <a:pt x="1547037" y="655005"/>
                    </a:lnTo>
                    <a:cubicBezTo>
                      <a:pt x="1527714" y="619152"/>
                      <a:pt x="1506210" y="583330"/>
                      <a:pt x="1482690" y="547744"/>
                    </a:cubicBezTo>
                    <a:lnTo>
                      <a:pt x="1587215" y="625548"/>
                    </a:lnTo>
                    <a:lnTo>
                      <a:pt x="1582482" y="574855"/>
                    </a:lnTo>
                    <a:cubicBezTo>
                      <a:pt x="1565083" y="466606"/>
                      <a:pt x="1525602" y="352408"/>
                      <a:pt x="1467846" y="238210"/>
                    </a:cubicBezTo>
                    <a:cubicBezTo>
                      <a:pt x="1710374" y="439406"/>
                      <a:pt x="1825116" y="661256"/>
                      <a:pt x="1861129" y="883588"/>
                    </a:cubicBezTo>
                    <a:lnTo>
                      <a:pt x="1867608" y="952388"/>
                    </a:lnTo>
                    <a:lnTo>
                      <a:pt x="1901281" y="1014707"/>
                    </a:lnTo>
                    <a:lnTo>
                      <a:pt x="1931966" y="1099383"/>
                    </a:lnTo>
                    <a:lnTo>
                      <a:pt x="1935528" y="1036077"/>
                    </a:lnTo>
                    <a:cubicBezTo>
                      <a:pt x="1932520" y="897911"/>
                      <a:pt x="1887999" y="745647"/>
                      <a:pt x="1810993" y="593384"/>
                    </a:cubicBezTo>
                    <a:cubicBezTo>
                      <a:pt x="1908003" y="673863"/>
                      <a:pt x="1984569" y="757646"/>
                      <a:pt x="2043828" y="843442"/>
                    </a:cubicBezTo>
                    <a:lnTo>
                      <a:pt x="2112308" y="960153"/>
                    </a:lnTo>
                    <a:lnTo>
                      <a:pt x="2183813" y="879627"/>
                    </a:lnTo>
                    <a:cubicBezTo>
                      <a:pt x="2322640" y="717571"/>
                      <a:pt x="2486557" y="489948"/>
                      <a:pt x="2714982" y="21558"/>
                    </a:cubicBezTo>
                    <a:cubicBezTo>
                      <a:pt x="3240019" y="1209833"/>
                      <a:pt x="1631771" y="1832795"/>
                      <a:pt x="1715073" y="2645841"/>
                    </a:cubicBezTo>
                    <a:cubicBezTo>
                      <a:pt x="2045535" y="2037427"/>
                      <a:pt x="2319419" y="1566185"/>
                      <a:pt x="2784794" y="1156569"/>
                    </a:cubicBezTo>
                    <a:cubicBezTo>
                      <a:pt x="3117678" y="2938725"/>
                      <a:pt x="2267144" y="2835936"/>
                      <a:pt x="1969674" y="3737766"/>
                    </a:cubicBezTo>
                    <a:cubicBezTo>
                      <a:pt x="2204132" y="3553211"/>
                      <a:pt x="2311509" y="3203451"/>
                      <a:pt x="2540919" y="3073208"/>
                    </a:cubicBezTo>
                    <a:cubicBezTo>
                      <a:pt x="2781764" y="3802291"/>
                      <a:pt x="2294248" y="3762456"/>
                      <a:pt x="2241680" y="4524527"/>
                    </a:cubicBezTo>
                    <a:lnTo>
                      <a:pt x="2635972" y="3936651"/>
                    </a:lnTo>
                    <a:cubicBezTo>
                      <a:pt x="2747761" y="4010954"/>
                      <a:pt x="2965511" y="4438411"/>
                      <a:pt x="2980221" y="4653430"/>
                    </a:cubicBezTo>
                    <a:cubicBezTo>
                      <a:pt x="2994932" y="4868450"/>
                      <a:pt x="2868201" y="4856669"/>
                      <a:pt x="2724238" y="5226768"/>
                    </a:cubicBezTo>
                    <a:cubicBezTo>
                      <a:pt x="2879924" y="5084195"/>
                      <a:pt x="3180097" y="4801659"/>
                      <a:pt x="3269110" y="4904889"/>
                    </a:cubicBezTo>
                    <a:cubicBezTo>
                      <a:pt x="3572739" y="5194238"/>
                      <a:pt x="3288409" y="5620681"/>
                      <a:pt x="4062237" y="6863126"/>
                    </a:cubicBezTo>
                    <a:cubicBezTo>
                      <a:pt x="2180073" y="6016731"/>
                      <a:pt x="1166812" y="4088916"/>
                      <a:pt x="1163872" y="2381077"/>
                    </a:cubicBezTo>
                    <a:lnTo>
                      <a:pt x="1171818" y="2187765"/>
                    </a:lnTo>
                    <a:lnTo>
                      <a:pt x="1165562" y="2187901"/>
                    </a:lnTo>
                    <a:lnTo>
                      <a:pt x="1159676" y="2158334"/>
                    </a:lnTo>
                    <a:cubicBezTo>
                      <a:pt x="1151650" y="2111164"/>
                      <a:pt x="1145304" y="2063446"/>
                      <a:pt x="1140976" y="2015351"/>
                    </a:cubicBezTo>
                    <a:lnTo>
                      <a:pt x="1134897" y="1881299"/>
                    </a:lnTo>
                    <a:lnTo>
                      <a:pt x="1113671" y="2032179"/>
                    </a:lnTo>
                    <a:cubicBezTo>
                      <a:pt x="927929" y="3958603"/>
                      <a:pt x="2274745" y="6444895"/>
                      <a:pt x="4401951" y="7116709"/>
                    </a:cubicBezTo>
                    <a:cubicBezTo>
                      <a:pt x="2031981" y="7255286"/>
                      <a:pt x="1150032" y="6603410"/>
                      <a:pt x="820316" y="6024940"/>
                    </a:cubicBezTo>
                    <a:cubicBezTo>
                      <a:pt x="1359331" y="6159038"/>
                      <a:pt x="1370002" y="6176835"/>
                      <a:pt x="1563906" y="6099531"/>
                    </a:cubicBezTo>
                    <a:cubicBezTo>
                      <a:pt x="517037" y="5889014"/>
                      <a:pt x="393579" y="5232930"/>
                      <a:pt x="162104" y="4265506"/>
                    </a:cubicBezTo>
                    <a:cubicBezTo>
                      <a:pt x="342018" y="4353444"/>
                      <a:pt x="494429" y="4855174"/>
                      <a:pt x="884894" y="4858595"/>
                    </a:cubicBezTo>
                    <a:cubicBezTo>
                      <a:pt x="498053" y="4364291"/>
                      <a:pt x="-195081" y="3923696"/>
                      <a:pt x="59825" y="3067213"/>
                    </a:cubicBezTo>
                    <a:cubicBezTo>
                      <a:pt x="327943" y="3660046"/>
                      <a:pt x="203678" y="3405627"/>
                      <a:pt x="601746" y="3720191"/>
                    </a:cubicBezTo>
                    <a:cubicBezTo>
                      <a:pt x="283632" y="3267428"/>
                      <a:pt x="-64693" y="2642375"/>
                      <a:pt x="10305" y="19634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0" name="Freeform: Shape 17">
                <a:extLst>
                  <a:ext uri="{FF2B5EF4-FFF2-40B4-BE49-F238E27FC236}">
                    <a16:creationId xmlns:a16="http://schemas.microsoft.com/office/drawing/2014/main" id="{5ED4446C-8EE1-4FC3-9DA4-CC49043CA207}"/>
                  </a:ext>
                </a:extLst>
              </p:cNvPr>
              <p:cNvSpPr/>
              <p:nvPr/>
            </p:nvSpPr>
            <p:spPr>
              <a:xfrm rot="1520710">
                <a:off x="4733216" y="7292574"/>
                <a:ext cx="678947" cy="2025229"/>
              </a:xfrm>
              <a:custGeom>
                <a:avLst/>
                <a:gdLst>
                  <a:gd name="connsiteX0" fmla="*/ 541078 w 678947"/>
                  <a:gd name="connsiteY0" fmla="*/ 692150 h 1803619"/>
                  <a:gd name="connsiteX1" fmla="*/ 675744 w 678947"/>
                  <a:gd name="connsiteY1" fmla="*/ 1076908 h 1803619"/>
                  <a:gd name="connsiteX2" fmla="*/ 678947 w 678947"/>
                  <a:gd name="connsiteY2" fmla="*/ 1076908 h 1803619"/>
                  <a:gd name="connsiteX3" fmla="*/ 677934 w 678947"/>
                  <a:gd name="connsiteY3" fmla="*/ 1079426 h 1803619"/>
                  <a:gd name="connsiteX4" fmla="*/ 678947 w 678947"/>
                  <a:gd name="connsiteY4" fmla="*/ 1080591 h 1803619"/>
                  <a:gd name="connsiteX5" fmla="*/ 677465 w 678947"/>
                  <a:gd name="connsiteY5" fmla="*/ 1080591 h 1803619"/>
                  <a:gd name="connsiteX6" fmla="*/ 380803 w 678947"/>
                  <a:gd name="connsiteY6" fmla="*/ 1798594 h 1803619"/>
                  <a:gd name="connsiteX7" fmla="*/ 370346 w 678947"/>
                  <a:gd name="connsiteY7" fmla="*/ 1206657 h 1803619"/>
                  <a:gd name="connsiteX8" fmla="*/ 430248 w 678947"/>
                  <a:gd name="connsiteY8" fmla="*/ 1124930 h 1803619"/>
                  <a:gd name="connsiteX9" fmla="*/ 339473 w 678947"/>
                  <a:gd name="connsiteY9" fmla="*/ 1037677 h 1803619"/>
                  <a:gd name="connsiteX10" fmla="*/ 248698 w 678947"/>
                  <a:gd name="connsiteY10" fmla="*/ 1124930 h 1803619"/>
                  <a:gd name="connsiteX11" fmla="*/ 308601 w 678947"/>
                  <a:gd name="connsiteY11" fmla="*/ 1206658 h 1803619"/>
                  <a:gd name="connsiteX12" fmla="*/ 298145 w 678947"/>
                  <a:gd name="connsiteY12" fmla="*/ 1803619 h 1803619"/>
                  <a:gd name="connsiteX13" fmla="*/ 1482 w 678947"/>
                  <a:gd name="connsiteY13" fmla="*/ 1080591 h 1803619"/>
                  <a:gd name="connsiteX14" fmla="*/ 1 w 678947"/>
                  <a:gd name="connsiteY14" fmla="*/ 1080591 h 1803619"/>
                  <a:gd name="connsiteX15" fmla="*/ 977 w 678947"/>
                  <a:gd name="connsiteY15" fmla="*/ 1079335 h 1803619"/>
                  <a:gd name="connsiteX16" fmla="*/ 0 w 678947"/>
                  <a:gd name="connsiteY16" fmla="*/ 1076908 h 1803619"/>
                  <a:gd name="connsiteX17" fmla="*/ 2865 w 678947"/>
                  <a:gd name="connsiteY17" fmla="*/ 1076908 h 1803619"/>
                  <a:gd name="connsiteX18" fmla="*/ 128363 w 678947"/>
                  <a:gd name="connsiteY18" fmla="*/ 696719 h 1803619"/>
                  <a:gd name="connsiteX19" fmla="*/ 162613 w 678947"/>
                  <a:gd name="connsiteY19" fmla="*/ 573663 h 1803619"/>
                  <a:gd name="connsiteX20" fmla="*/ 516334 w 678947"/>
                  <a:gd name="connsiteY20" fmla="*/ 573663 h 1803619"/>
                  <a:gd name="connsiteX21" fmla="*/ 561325 w 678947"/>
                  <a:gd name="connsiteY21" fmla="*/ 618654 h 1803619"/>
                  <a:gd name="connsiteX22" fmla="*/ 516334 w 678947"/>
                  <a:gd name="connsiteY22" fmla="*/ 663645 h 1803619"/>
                  <a:gd name="connsiteX23" fmla="*/ 162613 w 678947"/>
                  <a:gd name="connsiteY23" fmla="*/ 663645 h 1803619"/>
                  <a:gd name="connsiteX24" fmla="*/ 117622 w 678947"/>
                  <a:gd name="connsiteY24" fmla="*/ 618654 h 1803619"/>
                  <a:gd name="connsiteX25" fmla="*/ 162613 w 678947"/>
                  <a:gd name="connsiteY25" fmla="*/ 573663 h 1803619"/>
                  <a:gd name="connsiteX26" fmla="*/ 346730 w 678947"/>
                  <a:gd name="connsiteY26" fmla="*/ 0 h 1803619"/>
                  <a:gd name="connsiteX27" fmla="*/ 477359 w 678947"/>
                  <a:gd name="connsiteY27" fmla="*/ 58057 h 1803619"/>
                  <a:gd name="connsiteX28" fmla="*/ 535416 w 678947"/>
                  <a:gd name="connsiteY28" fmla="*/ 508918 h 1803619"/>
                  <a:gd name="connsiteX29" fmla="*/ 143530 w 678947"/>
                  <a:gd name="connsiteY29" fmla="*/ 508918 h 1803619"/>
                  <a:gd name="connsiteX0" fmla="*/ 541078 w 678947"/>
                  <a:gd name="connsiteY0" fmla="*/ 913760 h 2025229"/>
                  <a:gd name="connsiteX1" fmla="*/ 675744 w 678947"/>
                  <a:gd name="connsiteY1" fmla="*/ 1298518 h 2025229"/>
                  <a:gd name="connsiteX2" fmla="*/ 678947 w 678947"/>
                  <a:gd name="connsiteY2" fmla="*/ 1298518 h 2025229"/>
                  <a:gd name="connsiteX3" fmla="*/ 677934 w 678947"/>
                  <a:gd name="connsiteY3" fmla="*/ 1301036 h 2025229"/>
                  <a:gd name="connsiteX4" fmla="*/ 678947 w 678947"/>
                  <a:gd name="connsiteY4" fmla="*/ 1302201 h 2025229"/>
                  <a:gd name="connsiteX5" fmla="*/ 677465 w 678947"/>
                  <a:gd name="connsiteY5" fmla="*/ 1302201 h 2025229"/>
                  <a:gd name="connsiteX6" fmla="*/ 380803 w 678947"/>
                  <a:gd name="connsiteY6" fmla="*/ 2020204 h 2025229"/>
                  <a:gd name="connsiteX7" fmla="*/ 370346 w 678947"/>
                  <a:gd name="connsiteY7" fmla="*/ 1428267 h 2025229"/>
                  <a:gd name="connsiteX8" fmla="*/ 430248 w 678947"/>
                  <a:gd name="connsiteY8" fmla="*/ 1346540 h 2025229"/>
                  <a:gd name="connsiteX9" fmla="*/ 339473 w 678947"/>
                  <a:gd name="connsiteY9" fmla="*/ 1259287 h 2025229"/>
                  <a:gd name="connsiteX10" fmla="*/ 248698 w 678947"/>
                  <a:gd name="connsiteY10" fmla="*/ 1346540 h 2025229"/>
                  <a:gd name="connsiteX11" fmla="*/ 308601 w 678947"/>
                  <a:gd name="connsiteY11" fmla="*/ 1428268 h 2025229"/>
                  <a:gd name="connsiteX12" fmla="*/ 298145 w 678947"/>
                  <a:gd name="connsiteY12" fmla="*/ 2025229 h 2025229"/>
                  <a:gd name="connsiteX13" fmla="*/ 1482 w 678947"/>
                  <a:gd name="connsiteY13" fmla="*/ 1302201 h 2025229"/>
                  <a:gd name="connsiteX14" fmla="*/ 1 w 678947"/>
                  <a:gd name="connsiteY14" fmla="*/ 1302201 h 2025229"/>
                  <a:gd name="connsiteX15" fmla="*/ 977 w 678947"/>
                  <a:gd name="connsiteY15" fmla="*/ 1300945 h 2025229"/>
                  <a:gd name="connsiteX16" fmla="*/ 0 w 678947"/>
                  <a:gd name="connsiteY16" fmla="*/ 1298518 h 2025229"/>
                  <a:gd name="connsiteX17" fmla="*/ 2865 w 678947"/>
                  <a:gd name="connsiteY17" fmla="*/ 1298518 h 2025229"/>
                  <a:gd name="connsiteX18" fmla="*/ 128363 w 678947"/>
                  <a:gd name="connsiteY18" fmla="*/ 918329 h 2025229"/>
                  <a:gd name="connsiteX19" fmla="*/ 541078 w 678947"/>
                  <a:gd name="connsiteY19" fmla="*/ 913760 h 2025229"/>
                  <a:gd name="connsiteX20" fmla="*/ 162613 w 678947"/>
                  <a:gd name="connsiteY20" fmla="*/ 795273 h 2025229"/>
                  <a:gd name="connsiteX21" fmla="*/ 516334 w 678947"/>
                  <a:gd name="connsiteY21" fmla="*/ 795273 h 2025229"/>
                  <a:gd name="connsiteX22" fmla="*/ 561325 w 678947"/>
                  <a:gd name="connsiteY22" fmla="*/ 840264 h 2025229"/>
                  <a:gd name="connsiteX23" fmla="*/ 516334 w 678947"/>
                  <a:gd name="connsiteY23" fmla="*/ 885255 h 2025229"/>
                  <a:gd name="connsiteX24" fmla="*/ 162613 w 678947"/>
                  <a:gd name="connsiteY24" fmla="*/ 885255 h 2025229"/>
                  <a:gd name="connsiteX25" fmla="*/ 117622 w 678947"/>
                  <a:gd name="connsiteY25" fmla="*/ 840264 h 2025229"/>
                  <a:gd name="connsiteX26" fmla="*/ 162613 w 678947"/>
                  <a:gd name="connsiteY26" fmla="*/ 795273 h 2025229"/>
                  <a:gd name="connsiteX27" fmla="*/ 306002 w 678947"/>
                  <a:gd name="connsiteY27" fmla="*/ 0 h 2025229"/>
                  <a:gd name="connsiteX28" fmla="*/ 477359 w 678947"/>
                  <a:gd name="connsiteY28" fmla="*/ 279667 h 2025229"/>
                  <a:gd name="connsiteX29" fmla="*/ 535416 w 678947"/>
                  <a:gd name="connsiteY29" fmla="*/ 730528 h 2025229"/>
                  <a:gd name="connsiteX30" fmla="*/ 143530 w 678947"/>
                  <a:gd name="connsiteY30" fmla="*/ 730528 h 2025229"/>
                  <a:gd name="connsiteX31" fmla="*/ 306002 w 678947"/>
                  <a:gd name="connsiteY31" fmla="*/ 0 h 2025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678947" h="2025229">
                    <a:moveTo>
                      <a:pt x="541078" y="913760"/>
                    </a:moveTo>
                    <a:cubicBezTo>
                      <a:pt x="517510" y="1040676"/>
                      <a:pt x="540707" y="1154107"/>
                      <a:pt x="675744" y="1298518"/>
                    </a:cubicBezTo>
                    <a:lnTo>
                      <a:pt x="678947" y="1298518"/>
                    </a:lnTo>
                    <a:lnTo>
                      <a:pt x="677934" y="1301036"/>
                    </a:lnTo>
                    <a:lnTo>
                      <a:pt x="678947" y="1302201"/>
                    </a:lnTo>
                    <a:lnTo>
                      <a:pt x="677465" y="1302201"/>
                    </a:lnTo>
                    <a:lnTo>
                      <a:pt x="380803" y="2020204"/>
                    </a:lnTo>
                    <a:lnTo>
                      <a:pt x="370346" y="1428267"/>
                    </a:lnTo>
                    <a:cubicBezTo>
                      <a:pt x="405337" y="1416402"/>
                      <a:pt x="430248" y="1384267"/>
                      <a:pt x="430248" y="1346540"/>
                    </a:cubicBezTo>
                    <a:cubicBezTo>
                      <a:pt x="430248" y="1298351"/>
                      <a:pt x="389607" y="1259287"/>
                      <a:pt x="339473" y="1259287"/>
                    </a:cubicBezTo>
                    <a:cubicBezTo>
                      <a:pt x="289339" y="1259287"/>
                      <a:pt x="248698" y="1298351"/>
                      <a:pt x="248698" y="1346540"/>
                    </a:cubicBezTo>
                    <a:cubicBezTo>
                      <a:pt x="248698" y="1384267"/>
                      <a:pt x="273609" y="1416402"/>
                      <a:pt x="308601" y="1428268"/>
                    </a:cubicBezTo>
                    <a:cubicBezTo>
                      <a:pt x="308601" y="1640657"/>
                      <a:pt x="298145" y="1812840"/>
                      <a:pt x="298145" y="2025229"/>
                    </a:cubicBezTo>
                    <a:cubicBezTo>
                      <a:pt x="195772" y="1770818"/>
                      <a:pt x="103855" y="1556612"/>
                      <a:pt x="1482" y="1302201"/>
                    </a:cubicBezTo>
                    <a:lnTo>
                      <a:pt x="1" y="1302201"/>
                    </a:lnTo>
                    <a:cubicBezTo>
                      <a:pt x="335" y="1301788"/>
                      <a:pt x="668" y="1301375"/>
                      <a:pt x="977" y="1300945"/>
                    </a:cubicBezTo>
                    <a:lnTo>
                      <a:pt x="0" y="1298518"/>
                    </a:lnTo>
                    <a:lnTo>
                      <a:pt x="2865" y="1298518"/>
                    </a:lnTo>
                    <a:cubicBezTo>
                      <a:pt x="133453" y="1136606"/>
                      <a:pt x="156667" y="1063482"/>
                      <a:pt x="128363" y="918329"/>
                    </a:cubicBezTo>
                    <a:lnTo>
                      <a:pt x="541078" y="913760"/>
                    </a:lnTo>
                    <a:close/>
                    <a:moveTo>
                      <a:pt x="162613" y="795273"/>
                    </a:moveTo>
                    <a:lnTo>
                      <a:pt x="516334" y="795273"/>
                    </a:lnTo>
                    <a:cubicBezTo>
                      <a:pt x="541182" y="795273"/>
                      <a:pt x="561325" y="815416"/>
                      <a:pt x="561325" y="840264"/>
                    </a:cubicBezTo>
                    <a:cubicBezTo>
                      <a:pt x="561325" y="865112"/>
                      <a:pt x="541182" y="885255"/>
                      <a:pt x="516334" y="885255"/>
                    </a:cubicBezTo>
                    <a:lnTo>
                      <a:pt x="162613" y="885255"/>
                    </a:lnTo>
                    <a:cubicBezTo>
                      <a:pt x="137765" y="885255"/>
                      <a:pt x="117622" y="865112"/>
                      <a:pt x="117622" y="840264"/>
                    </a:cubicBezTo>
                    <a:cubicBezTo>
                      <a:pt x="117622" y="815416"/>
                      <a:pt x="137765" y="795273"/>
                      <a:pt x="162613" y="795273"/>
                    </a:cubicBezTo>
                    <a:close/>
                    <a:moveTo>
                      <a:pt x="306002" y="0"/>
                    </a:moveTo>
                    <a:lnTo>
                      <a:pt x="477359" y="279667"/>
                    </a:lnTo>
                    <a:lnTo>
                      <a:pt x="535416" y="730528"/>
                    </a:lnTo>
                    <a:lnTo>
                      <a:pt x="143530" y="730528"/>
                    </a:lnTo>
                    <a:cubicBezTo>
                      <a:pt x="211263" y="560889"/>
                      <a:pt x="238269" y="169639"/>
                      <a:pt x="306002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CB7D578-172A-44A3-90DC-D22A7ADC69BD}"/>
              </a:ext>
            </a:extLst>
          </p:cNvPr>
          <p:cNvGrpSpPr/>
          <p:nvPr/>
        </p:nvGrpSpPr>
        <p:grpSpPr>
          <a:xfrm rot="20788243">
            <a:off x="7748542" y="1565176"/>
            <a:ext cx="996347" cy="707618"/>
            <a:chOff x="8479089" y="1262387"/>
            <a:chExt cx="6147593" cy="5684813"/>
          </a:xfrm>
          <a:solidFill>
            <a:schemeClr val="accent1"/>
          </a:solidFill>
        </p:grpSpPr>
        <p:grpSp>
          <p:nvGrpSpPr>
            <p:cNvPr id="34" name="Group 54">
              <a:extLst>
                <a:ext uri="{FF2B5EF4-FFF2-40B4-BE49-F238E27FC236}">
                  <a16:creationId xmlns:a16="http://schemas.microsoft.com/office/drawing/2014/main" id="{F45860AB-9A93-4A92-AD5F-4E1B962D49A6}"/>
                </a:ext>
              </a:extLst>
            </p:cNvPr>
            <p:cNvGrpSpPr/>
            <p:nvPr/>
          </p:nvGrpSpPr>
          <p:grpSpPr>
            <a:xfrm rot="20275744" flipH="1">
              <a:off x="9114369" y="4275290"/>
              <a:ext cx="965711" cy="1155035"/>
              <a:chOff x="5704433" y="717502"/>
              <a:chExt cx="7365528" cy="8809481"/>
            </a:xfrm>
            <a:grpFill/>
          </p:grpSpPr>
          <p:sp>
            <p:nvSpPr>
              <p:cNvPr id="123" name="Freeform: Shape 143">
                <a:extLst>
                  <a:ext uri="{FF2B5EF4-FFF2-40B4-BE49-F238E27FC236}">
                    <a16:creationId xmlns:a16="http://schemas.microsoft.com/office/drawing/2014/main" id="{9E7E9DA2-6B64-4062-A06A-F7715EA7B235}"/>
                  </a:ext>
                </a:extLst>
              </p:cNvPr>
              <p:cNvSpPr/>
              <p:nvPr/>
            </p:nvSpPr>
            <p:spPr>
              <a:xfrm>
                <a:off x="11674968" y="8268753"/>
                <a:ext cx="765879" cy="1258230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700" h="438150">
                    <a:moveTo>
                      <a:pt x="0" y="0"/>
                    </a:moveTo>
                    <a:lnTo>
                      <a:pt x="19050" y="438150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4" name="Freeform: Shape 144">
                <a:extLst>
                  <a:ext uri="{FF2B5EF4-FFF2-40B4-BE49-F238E27FC236}">
                    <a16:creationId xmlns:a16="http://schemas.microsoft.com/office/drawing/2014/main" id="{740E9705-C848-4CA2-9B1B-8D58ADB0A4A1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5" name="Freeform: Shape 145">
                <a:extLst>
                  <a:ext uri="{FF2B5EF4-FFF2-40B4-BE49-F238E27FC236}">
                    <a16:creationId xmlns:a16="http://schemas.microsoft.com/office/drawing/2014/main" id="{54B84895-9A5F-4BC6-8771-6D7EC52C6ED1}"/>
                  </a:ext>
                </a:extLst>
              </p:cNvPr>
              <p:cNvSpPr/>
              <p:nvPr/>
            </p:nvSpPr>
            <p:spPr>
              <a:xfrm>
                <a:off x="5704433" y="5540923"/>
                <a:ext cx="793232" cy="589649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05332">
                    <a:moveTo>
                      <a:pt x="157232" y="0"/>
                    </a:moveTo>
                    <a:lnTo>
                      <a:pt x="0" y="205332"/>
                    </a:lnTo>
                    <a:lnTo>
                      <a:pt x="276225" y="157707"/>
                    </a:lnTo>
                    <a:lnTo>
                      <a:pt x="15723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6" name="Freeform: Shape 146">
                <a:extLst>
                  <a:ext uri="{FF2B5EF4-FFF2-40B4-BE49-F238E27FC236}">
                    <a16:creationId xmlns:a16="http://schemas.microsoft.com/office/drawing/2014/main" id="{8611218B-701D-4A28-9CBD-2CCA9B4F4A22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7" name="Freeform: Shape 147">
                <a:extLst>
                  <a:ext uri="{FF2B5EF4-FFF2-40B4-BE49-F238E27FC236}">
                    <a16:creationId xmlns:a16="http://schemas.microsoft.com/office/drawing/2014/main" id="{4D821102-DBA1-4A98-AE3A-F0317116528D}"/>
                  </a:ext>
                </a:extLst>
              </p:cNvPr>
              <p:cNvSpPr/>
              <p:nvPr/>
            </p:nvSpPr>
            <p:spPr>
              <a:xfrm>
                <a:off x="10143209" y="2425829"/>
                <a:ext cx="2926752" cy="3993512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19175" h="1390650">
                    <a:moveTo>
                      <a:pt x="1019175" y="0"/>
                    </a:moveTo>
                    <a:lnTo>
                      <a:pt x="0" y="295275"/>
                    </a:lnTo>
                    <a:lnTo>
                      <a:pt x="19050" y="1390650"/>
                    </a:lnTo>
                    <a:lnTo>
                      <a:pt x="101917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8" name="Freeform: Shape 148">
                <a:extLst>
                  <a:ext uri="{FF2B5EF4-FFF2-40B4-BE49-F238E27FC236}">
                    <a16:creationId xmlns:a16="http://schemas.microsoft.com/office/drawing/2014/main" id="{C01E3E77-9BCD-49DC-9E20-A36CAFC8682F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9" name="Freeform: Shape 149">
                <a:extLst>
                  <a:ext uri="{FF2B5EF4-FFF2-40B4-BE49-F238E27FC236}">
                    <a16:creationId xmlns:a16="http://schemas.microsoft.com/office/drawing/2014/main" id="{119A9C66-A064-4040-A0EA-EBA24387CDF9}"/>
                  </a:ext>
                </a:extLst>
              </p:cNvPr>
              <p:cNvSpPr/>
              <p:nvPr/>
            </p:nvSpPr>
            <p:spPr>
              <a:xfrm>
                <a:off x="7708809" y="717502"/>
                <a:ext cx="2543812" cy="6236443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171700">
                    <a:moveTo>
                      <a:pt x="0" y="914400"/>
                    </a:moveTo>
                    <a:lnTo>
                      <a:pt x="871538" y="0"/>
                    </a:lnTo>
                    <a:cubicBezTo>
                      <a:pt x="876300" y="723900"/>
                      <a:pt x="881063" y="1447800"/>
                      <a:pt x="885825" y="2171700"/>
                    </a:cubicBezTo>
                    <a:lnTo>
                      <a:pt x="0" y="91440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5" name="Group 55">
              <a:extLst>
                <a:ext uri="{FF2B5EF4-FFF2-40B4-BE49-F238E27FC236}">
                  <a16:creationId xmlns:a16="http://schemas.microsoft.com/office/drawing/2014/main" id="{1613354E-E5E2-42FB-A418-3D11FFC530E9}"/>
                </a:ext>
              </a:extLst>
            </p:cNvPr>
            <p:cNvGrpSpPr/>
            <p:nvPr/>
          </p:nvGrpSpPr>
          <p:grpSpPr>
            <a:xfrm rot="20275744" flipH="1">
              <a:off x="8479086" y="5341627"/>
              <a:ext cx="1416765" cy="1605575"/>
              <a:chOff x="5365048" y="479821"/>
              <a:chExt cx="8036930" cy="9108010"/>
            </a:xfrm>
            <a:grpFill/>
          </p:grpSpPr>
          <p:sp>
            <p:nvSpPr>
              <p:cNvPr id="116" name="Freeform: Shape 136">
                <a:extLst>
                  <a:ext uri="{FF2B5EF4-FFF2-40B4-BE49-F238E27FC236}">
                    <a16:creationId xmlns:a16="http://schemas.microsoft.com/office/drawing/2014/main" id="{84593824-795C-4C91-9E47-5D7E22A3B159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7" name="Freeform: Shape 137">
                <a:extLst>
                  <a:ext uri="{FF2B5EF4-FFF2-40B4-BE49-F238E27FC236}">
                    <a16:creationId xmlns:a16="http://schemas.microsoft.com/office/drawing/2014/main" id="{7488151A-C9AB-440E-942A-0E911B917558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8" name="Freeform: Shape 138">
                <a:extLst>
                  <a:ext uri="{FF2B5EF4-FFF2-40B4-BE49-F238E27FC236}">
                    <a16:creationId xmlns:a16="http://schemas.microsoft.com/office/drawing/2014/main" id="{F1D914B8-1E17-488A-93D8-974F87D1F6BC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9" name="Freeform: Shape 139">
                <a:extLst>
                  <a:ext uri="{FF2B5EF4-FFF2-40B4-BE49-F238E27FC236}">
                    <a16:creationId xmlns:a16="http://schemas.microsoft.com/office/drawing/2014/main" id="{3A0774C9-A1EF-42B0-A002-C5CC0244F4F9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0" name="Freeform: Shape 140">
                <a:extLst>
                  <a:ext uri="{FF2B5EF4-FFF2-40B4-BE49-F238E27FC236}">
                    <a16:creationId xmlns:a16="http://schemas.microsoft.com/office/drawing/2014/main" id="{B0F4761B-76D1-43DB-9D0A-08DC537B45A7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1" name="Freeform: Shape 141">
                <a:extLst>
                  <a:ext uri="{FF2B5EF4-FFF2-40B4-BE49-F238E27FC236}">
                    <a16:creationId xmlns:a16="http://schemas.microsoft.com/office/drawing/2014/main" id="{1E1D7407-9D3F-4960-BCD0-88D6ED30E251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2" name="Freeform: Shape 142">
                <a:extLst>
                  <a:ext uri="{FF2B5EF4-FFF2-40B4-BE49-F238E27FC236}">
                    <a16:creationId xmlns:a16="http://schemas.microsoft.com/office/drawing/2014/main" id="{31E9BB47-97E5-4552-B9FA-40C9AFD1E458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6" name="Group 56">
              <a:extLst>
                <a:ext uri="{FF2B5EF4-FFF2-40B4-BE49-F238E27FC236}">
                  <a16:creationId xmlns:a16="http://schemas.microsoft.com/office/drawing/2014/main" id="{7C66E77F-6FCA-4BEB-AD76-A85B149D0BC4}"/>
                </a:ext>
              </a:extLst>
            </p:cNvPr>
            <p:cNvGrpSpPr/>
            <p:nvPr/>
          </p:nvGrpSpPr>
          <p:grpSpPr>
            <a:xfrm rot="20275744" flipH="1">
              <a:off x="10278521" y="5974427"/>
              <a:ext cx="496269" cy="512650"/>
              <a:chOff x="5365048" y="1982197"/>
              <a:chExt cx="7362621" cy="7605634"/>
            </a:xfrm>
            <a:grpFill/>
          </p:grpSpPr>
          <p:sp>
            <p:nvSpPr>
              <p:cNvPr id="109" name="Freeform: Shape 129">
                <a:extLst>
                  <a:ext uri="{FF2B5EF4-FFF2-40B4-BE49-F238E27FC236}">
                    <a16:creationId xmlns:a16="http://schemas.microsoft.com/office/drawing/2014/main" id="{F1F166BD-367B-4A8B-9555-487A1A92E8ED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0" name="Freeform: Shape 130">
                <a:extLst>
                  <a:ext uri="{FF2B5EF4-FFF2-40B4-BE49-F238E27FC236}">
                    <a16:creationId xmlns:a16="http://schemas.microsoft.com/office/drawing/2014/main" id="{F18D9AA4-A15A-41D9-8C37-A146A7214CAA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1" name="Freeform: Shape 131">
                <a:extLst>
                  <a:ext uri="{FF2B5EF4-FFF2-40B4-BE49-F238E27FC236}">
                    <a16:creationId xmlns:a16="http://schemas.microsoft.com/office/drawing/2014/main" id="{9DF9C387-FFD7-48D4-9CF2-0077517CFDC5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2" name="Freeform: Shape 132">
                <a:extLst>
                  <a:ext uri="{FF2B5EF4-FFF2-40B4-BE49-F238E27FC236}">
                    <a16:creationId xmlns:a16="http://schemas.microsoft.com/office/drawing/2014/main" id="{936D0EDA-4906-4640-8D07-A88913B32899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3" name="Freeform: Shape 133">
                <a:extLst>
                  <a:ext uri="{FF2B5EF4-FFF2-40B4-BE49-F238E27FC236}">
                    <a16:creationId xmlns:a16="http://schemas.microsoft.com/office/drawing/2014/main" id="{F0A601F6-18BD-4E64-8560-0669A022B232}"/>
                  </a:ext>
                </a:extLst>
              </p:cNvPr>
              <p:cNvSpPr/>
              <p:nvPr/>
            </p:nvSpPr>
            <p:spPr>
              <a:xfrm>
                <a:off x="9871173" y="3444023"/>
                <a:ext cx="1940058" cy="2975318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  <a:gd name="connsiteX0" fmla="*/ 1247497 w 1247497"/>
                  <a:gd name="connsiteY0" fmla="*/ 0 h 1024830"/>
                  <a:gd name="connsiteX1" fmla="*/ 0 w 1247497"/>
                  <a:gd name="connsiteY1" fmla="*/ 277330 h 1024830"/>
                  <a:gd name="connsiteX2" fmla="*/ 113780 w 1247497"/>
                  <a:gd name="connsiteY2" fmla="*/ 1024830 h 1024830"/>
                  <a:gd name="connsiteX3" fmla="*/ 1247497 w 1247497"/>
                  <a:gd name="connsiteY3" fmla="*/ 0 h 1024830"/>
                  <a:gd name="connsiteX0" fmla="*/ 675581 w 675581"/>
                  <a:gd name="connsiteY0" fmla="*/ 0 h 1036087"/>
                  <a:gd name="connsiteX1" fmla="*/ 0 w 675581"/>
                  <a:gd name="connsiteY1" fmla="*/ 288587 h 1036087"/>
                  <a:gd name="connsiteX2" fmla="*/ 113780 w 675581"/>
                  <a:gd name="connsiteY2" fmla="*/ 1036087 h 1036087"/>
                  <a:gd name="connsiteX3" fmla="*/ 675581 w 675581"/>
                  <a:gd name="connsiteY3" fmla="*/ 0 h 103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5581" h="1036087">
                    <a:moveTo>
                      <a:pt x="675581" y="0"/>
                    </a:moveTo>
                    <a:lnTo>
                      <a:pt x="0" y="288587"/>
                    </a:lnTo>
                    <a:lnTo>
                      <a:pt x="113780" y="1036087"/>
                    </a:lnTo>
                    <a:lnTo>
                      <a:pt x="675581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4" name="Freeform: Shape 134">
                <a:extLst>
                  <a:ext uri="{FF2B5EF4-FFF2-40B4-BE49-F238E27FC236}">
                    <a16:creationId xmlns:a16="http://schemas.microsoft.com/office/drawing/2014/main" id="{CF22F0D6-DF2B-433D-9BB6-9E688828AEA5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5" name="Freeform: Shape 135">
                <a:extLst>
                  <a:ext uri="{FF2B5EF4-FFF2-40B4-BE49-F238E27FC236}">
                    <a16:creationId xmlns:a16="http://schemas.microsoft.com/office/drawing/2014/main" id="{4BFBDAE6-85A4-4BF1-9654-E66124FB8DA4}"/>
                  </a:ext>
                </a:extLst>
              </p:cNvPr>
              <p:cNvSpPr/>
              <p:nvPr/>
            </p:nvSpPr>
            <p:spPr>
              <a:xfrm>
                <a:off x="7708809" y="1982197"/>
                <a:ext cx="2543813" cy="4971750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  <a:gd name="connsiteX0" fmla="*/ 0 w 993639"/>
                  <a:gd name="connsiteY0" fmla="*/ 595440 h 1852740"/>
                  <a:gd name="connsiteX1" fmla="*/ 993498 w 993639"/>
                  <a:gd name="connsiteY1" fmla="*/ 0 h 1852740"/>
                  <a:gd name="connsiteX2" fmla="*/ 885825 w 993639"/>
                  <a:gd name="connsiteY2" fmla="*/ 1852740 h 1852740"/>
                  <a:gd name="connsiteX3" fmla="*/ 0 w 993639"/>
                  <a:gd name="connsiteY3" fmla="*/ 595440 h 1852740"/>
                  <a:gd name="connsiteX0" fmla="*/ 0 w 885825"/>
                  <a:gd name="connsiteY0" fmla="*/ 473999 h 1731299"/>
                  <a:gd name="connsiteX1" fmla="*/ 784851 w 885825"/>
                  <a:gd name="connsiteY1" fmla="*/ 0 h 1731299"/>
                  <a:gd name="connsiteX2" fmla="*/ 885825 w 885825"/>
                  <a:gd name="connsiteY2" fmla="*/ 1731299 h 1731299"/>
                  <a:gd name="connsiteX3" fmla="*/ 0 w 885825"/>
                  <a:gd name="connsiteY3" fmla="*/ 473999 h 1731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1731299">
                    <a:moveTo>
                      <a:pt x="0" y="473999"/>
                    </a:moveTo>
                    <a:lnTo>
                      <a:pt x="784851" y="0"/>
                    </a:lnTo>
                    <a:cubicBezTo>
                      <a:pt x="789613" y="723900"/>
                      <a:pt x="881063" y="1007399"/>
                      <a:pt x="885825" y="1731299"/>
                    </a:cubicBezTo>
                    <a:lnTo>
                      <a:pt x="0" y="473999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7" name="Group 57">
              <a:extLst>
                <a:ext uri="{FF2B5EF4-FFF2-40B4-BE49-F238E27FC236}">
                  <a16:creationId xmlns:a16="http://schemas.microsoft.com/office/drawing/2014/main" id="{52BEBCFB-C8CA-4274-A752-B853CBFD229A}"/>
                </a:ext>
              </a:extLst>
            </p:cNvPr>
            <p:cNvGrpSpPr/>
            <p:nvPr/>
          </p:nvGrpSpPr>
          <p:grpSpPr>
            <a:xfrm rot="20275744" flipH="1">
              <a:off x="11620625" y="3813253"/>
              <a:ext cx="1199242" cy="1359073"/>
              <a:chOff x="5365051" y="479822"/>
              <a:chExt cx="8036930" cy="9108006"/>
            </a:xfrm>
            <a:grpFill/>
          </p:grpSpPr>
          <p:sp>
            <p:nvSpPr>
              <p:cNvPr id="102" name="Freeform: Shape 122">
                <a:extLst>
                  <a:ext uri="{FF2B5EF4-FFF2-40B4-BE49-F238E27FC236}">
                    <a16:creationId xmlns:a16="http://schemas.microsoft.com/office/drawing/2014/main" id="{3AE511F5-FE37-49E1-BA23-4A83E90A86AD}"/>
                  </a:ext>
                </a:extLst>
              </p:cNvPr>
              <p:cNvSpPr/>
              <p:nvPr/>
            </p:nvSpPr>
            <p:spPr>
              <a:xfrm>
                <a:off x="11674978" y="8268752"/>
                <a:ext cx="1052698" cy="1319076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3" name="Freeform: Shape 123">
                <a:extLst>
                  <a:ext uri="{FF2B5EF4-FFF2-40B4-BE49-F238E27FC236}">
                    <a16:creationId xmlns:a16="http://schemas.microsoft.com/office/drawing/2014/main" id="{451513C4-FF31-4446-8DA8-BD24A583B6D9}"/>
                  </a:ext>
                </a:extLst>
              </p:cNvPr>
              <p:cNvSpPr/>
              <p:nvPr/>
            </p:nvSpPr>
            <p:spPr>
              <a:xfrm>
                <a:off x="9107333" y="6879848"/>
                <a:ext cx="3333521" cy="1613813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4" name="Freeform: Shape 124">
                <a:extLst>
                  <a:ext uri="{FF2B5EF4-FFF2-40B4-BE49-F238E27FC236}">
                    <a16:creationId xmlns:a16="http://schemas.microsoft.com/office/drawing/2014/main" id="{BAACF105-3818-4DF2-88D0-6CAF285AD6F8}"/>
                  </a:ext>
                </a:extLst>
              </p:cNvPr>
              <p:cNvSpPr/>
              <p:nvPr/>
            </p:nvSpPr>
            <p:spPr>
              <a:xfrm>
                <a:off x="5365051" y="5540920"/>
                <a:ext cx="1132614" cy="452887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5" name="Freeform: Shape 125">
                <a:extLst>
                  <a:ext uri="{FF2B5EF4-FFF2-40B4-BE49-F238E27FC236}">
                    <a16:creationId xmlns:a16="http://schemas.microsoft.com/office/drawing/2014/main" id="{E6F0E26A-7B3A-4A33-962E-405AF0E5F09D}"/>
                  </a:ext>
                </a:extLst>
              </p:cNvPr>
              <p:cNvSpPr/>
              <p:nvPr/>
            </p:nvSpPr>
            <p:spPr>
              <a:xfrm>
                <a:off x="6149703" y="5215816"/>
                <a:ext cx="1586462" cy="2373445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6" name="Freeform: Shape 126">
                <a:extLst>
                  <a:ext uri="{FF2B5EF4-FFF2-40B4-BE49-F238E27FC236}">
                    <a16:creationId xmlns:a16="http://schemas.microsoft.com/office/drawing/2014/main" id="{10231687-6324-421E-B895-D9BD3177151F}"/>
                  </a:ext>
                </a:extLst>
              </p:cNvPr>
              <p:cNvSpPr/>
              <p:nvPr/>
            </p:nvSpPr>
            <p:spPr>
              <a:xfrm>
                <a:off x="9871175" y="2566273"/>
                <a:ext cx="3530806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7" name="Freeform: Shape 127">
                <a:extLst>
                  <a:ext uri="{FF2B5EF4-FFF2-40B4-BE49-F238E27FC236}">
                    <a16:creationId xmlns:a16="http://schemas.microsoft.com/office/drawing/2014/main" id="{D537009C-37A3-4DB7-8D25-9A783FDEDEF8}"/>
                  </a:ext>
                </a:extLst>
              </p:cNvPr>
              <p:cNvSpPr/>
              <p:nvPr/>
            </p:nvSpPr>
            <p:spPr>
              <a:xfrm>
                <a:off x="7585443" y="3324704"/>
                <a:ext cx="2667181" cy="4626400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8" name="Freeform: Shape 128">
                <a:extLst>
                  <a:ext uri="{FF2B5EF4-FFF2-40B4-BE49-F238E27FC236}">
                    <a16:creationId xmlns:a16="http://schemas.microsoft.com/office/drawing/2014/main" id="{5320887B-965E-4398-B283-13E8FF02B929}"/>
                  </a:ext>
                </a:extLst>
              </p:cNvPr>
              <p:cNvSpPr/>
              <p:nvPr/>
            </p:nvSpPr>
            <p:spPr>
              <a:xfrm>
                <a:off x="7708807" y="479822"/>
                <a:ext cx="2543816" cy="6474125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8" name="Group 58">
              <a:extLst>
                <a:ext uri="{FF2B5EF4-FFF2-40B4-BE49-F238E27FC236}">
                  <a16:creationId xmlns:a16="http://schemas.microsoft.com/office/drawing/2014/main" id="{A4C614AC-5BE8-4181-B849-B0100CA97A56}"/>
                </a:ext>
              </a:extLst>
            </p:cNvPr>
            <p:cNvGrpSpPr/>
            <p:nvPr/>
          </p:nvGrpSpPr>
          <p:grpSpPr>
            <a:xfrm rot="20073958" flipH="1">
              <a:off x="10116518" y="4915090"/>
              <a:ext cx="1567652" cy="1079676"/>
              <a:chOff x="3667032" y="1708483"/>
              <a:chExt cx="8105829" cy="5582653"/>
            </a:xfrm>
            <a:grpFill/>
          </p:grpSpPr>
          <p:sp>
            <p:nvSpPr>
              <p:cNvPr id="95" name="Freeform: Shape 115">
                <a:extLst>
                  <a:ext uri="{FF2B5EF4-FFF2-40B4-BE49-F238E27FC236}">
                    <a16:creationId xmlns:a16="http://schemas.microsoft.com/office/drawing/2014/main" id="{9DF014BB-F179-42C6-8387-67F23D302EC8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6" name="Freeform: Shape 116">
                <a:extLst>
                  <a:ext uri="{FF2B5EF4-FFF2-40B4-BE49-F238E27FC236}">
                    <a16:creationId xmlns:a16="http://schemas.microsoft.com/office/drawing/2014/main" id="{43158B62-EB27-4DC0-B94A-8FE8EA3BEFD1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7" name="Freeform: Shape 117">
                <a:extLst>
                  <a:ext uri="{FF2B5EF4-FFF2-40B4-BE49-F238E27FC236}">
                    <a16:creationId xmlns:a16="http://schemas.microsoft.com/office/drawing/2014/main" id="{13509654-D1B0-45C4-82C8-B4E6A770FC48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8" name="Freeform: Shape 118">
                <a:extLst>
                  <a:ext uri="{FF2B5EF4-FFF2-40B4-BE49-F238E27FC236}">
                    <a16:creationId xmlns:a16="http://schemas.microsoft.com/office/drawing/2014/main" id="{97FE985F-CF05-4BAB-90B2-008EA982CFDE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9" name="Freeform: Shape 119">
                <a:extLst>
                  <a:ext uri="{FF2B5EF4-FFF2-40B4-BE49-F238E27FC236}">
                    <a16:creationId xmlns:a16="http://schemas.microsoft.com/office/drawing/2014/main" id="{793E1344-C6F0-4600-A9E9-B3D945BCDE49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0" name="Freeform: Shape 120">
                <a:extLst>
                  <a:ext uri="{FF2B5EF4-FFF2-40B4-BE49-F238E27FC236}">
                    <a16:creationId xmlns:a16="http://schemas.microsoft.com/office/drawing/2014/main" id="{2DDEF963-81E5-4279-A20A-7B42FBEC532C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1" name="Freeform: Shape 121">
                <a:extLst>
                  <a:ext uri="{FF2B5EF4-FFF2-40B4-BE49-F238E27FC236}">
                    <a16:creationId xmlns:a16="http://schemas.microsoft.com/office/drawing/2014/main" id="{055CC459-978F-462F-B9D0-9FF057FB212D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/>
              </a:p>
            </p:txBody>
          </p:sp>
        </p:grpSp>
        <p:grpSp>
          <p:nvGrpSpPr>
            <p:cNvPr id="39" name="Group 59">
              <a:extLst>
                <a:ext uri="{FF2B5EF4-FFF2-40B4-BE49-F238E27FC236}">
                  <a16:creationId xmlns:a16="http://schemas.microsoft.com/office/drawing/2014/main" id="{27CDE13E-0311-447C-BB0C-7D29480071E8}"/>
                </a:ext>
              </a:extLst>
            </p:cNvPr>
            <p:cNvGrpSpPr/>
            <p:nvPr/>
          </p:nvGrpSpPr>
          <p:grpSpPr>
            <a:xfrm rot="20073958" flipH="1">
              <a:off x="10286235" y="3877079"/>
              <a:ext cx="981095" cy="675695"/>
              <a:chOff x="3667032" y="1708483"/>
              <a:chExt cx="8105829" cy="5582653"/>
            </a:xfrm>
            <a:grpFill/>
          </p:grpSpPr>
          <p:sp>
            <p:nvSpPr>
              <p:cNvPr id="88" name="Freeform: Shape 108">
                <a:extLst>
                  <a:ext uri="{FF2B5EF4-FFF2-40B4-BE49-F238E27FC236}">
                    <a16:creationId xmlns:a16="http://schemas.microsoft.com/office/drawing/2014/main" id="{B9529AD4-43BB-447C-A120-BBBAAA35F914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9" name="Freeform: Shape 109">
                <a:extLst>
                  <a:ext uri="{FF2B5EF4-FFF2-40B4-BE49-F238E27FC236}">
                    <a16:creationId xmlns:a16="http://schemas.microsoft.com/office/drawing/2014/main" id="{F54FCD30-77AF-4276-9FB0-C876D05A59D6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0" name="Freeform: Shape 110">
                <a:extLst>
                  <a:ext uri="{FF2B5EF4-FFF2-40B4-BE49-F238E27FC236}">
                    <a16:creationId xmlns:a16="http://schemas.microsoft.com/office/drawing/2014/main" id="{F7F81DC8-04E6-4688-BF09-ABF4AFD23828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1" name="Freeform: Shape 111">
                <a:extLst>
                  <a:ext uri="{FF2B5EF4-FFF2-40B4-BE49-F238E27FC236}">
                    <a16:creationId xmlns:a16="http://schemas.microsoft.com/office/drawing/2014/main" id="{A2F6795F-328C-4D4A-AD5A-7677F8567BF9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2" name="Freeform: Shape 112">
                <a:extLst>
                  <a:ext uri="{FF2B5EF4-FFF2-40B4-BE49-F238E27FC236}">
                    <a16:creationId xmlns:a16="http://schemas.microsoft.com/office/drawing/2014/main" id="{2895DD53-9A8D-4E95-B47B-2811A566CC7D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3" name="Freeform: Shape 113">
                <a:extLst>
                  <a:ext uri="{FF2B5EF4-FFF2-40B4-BE49-F238E27FC236}">
                    <a16:creationId xmlns:a16="http://schemas.microsoft.com/office/drawing/2014/main" id="{BC32CC48-A1B0-454D-BEBD-EEE11B064C1E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4" name="Freeform: Shape 114">
                <a:extLst>
                  <a:ext uri="{FF2B5EF4-FFF2-40B4-BE49-F238E27FC236}">
                    <a16:creationId xmlns:a16="http://schemas.microsoft.com/office/drawing/2014/main" id="{179D71E8-0C6A-4683-BC2C-7C9F2F6AFA39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0" name="Group 60">
              <a:extLst>
                <a:ext uri="{FF2B5EF4-FFF2-40B4-BE49-F238E27FC236}">
                  <a16:creationId xmlns:a16="http://schemas.microsoft.com/office/drawing/2014/main" id="{6A260E8F-0DAE-45CC-824B-C06E74EDA4C0}"/>
                </a:ext>
              </a:extLst>
            </p:cNvPr>
            <p:cNvGrpSpPr/>
            <p:nvPr/>
          </p:nvGrpSpPr>
          <p:grpSpPr>
            <a:xfrm rot="20275744" flipH="1">
              <a:off x="10178213" y="1637992"/>
              <a:ext cx="1416765" cy="1605575"/>
              <a:chOff x="5365048" y="479821"/>
              <a:chExt cx="8036930" cy="9108010"/>
            </a:xfrm>
            <a:grpFill/>
          </p:grpSpPr>
          <p:sp>
            <p:nvSpPr>
              <p:cNvPr id="81" name="Freeform: Shape 101">
                <a:extLst>
                  <a:ext uri="{FF2B5EF4-FFF2-40B4-BE49-F238E27FC236}">
                    <a16:creationId xmlns:a16="http://schemas.microsoft.com/office/drawing/2014/main" id="{4FBD9A29-1095-4DF3-8AAF-A4DD711F798A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2" name="Freeform: Shape 102">
                <a:extLst>
                  <a:ext uri="{FF2B5EF4-FFF2-40B4-BE49-F238E27FC236}">
                    <a16:creationId xmlns:a16="http://schemas.microsoft.com/office/drawing/2014/main" id="{1152B84F-741C-4DBE-9881-0000B24E2FBF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3" name="Freeform: Shape 103">
                <a:extLst>
                  <a:ext uri="{FF2B5EF4-FFF2-40B4-BE49-F238E27FC236}">
                    <a16:creationId xmlns:a16="http://schemas.microsoft.com/office/drawing/2014/main" id="{1F69D678-8B60-4D23-BA66-BF93186C5CB3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4" name="Freeform: Shape 104">
                <a:extLst>
                  <a:ext uri="{FF2B5EF4-FFF2-40B4-BE49-F238E27FC236}">
                    <a16:creationId xmlns:a16="http://schemas.microsoft.com/office/drawing/2014/main" id="{18CEAC4A-D349-4A68-8F0F-9159F859CF37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5" name="Freeform: Shape 105">
                <a:extLst>
                  <a:ext uri="{FF2B5EF4-FFF2-40B4-BE49-F238E27FC236}">
                    <a16:creationId xmlns:a16="http://schemas.microsoft.com/office/drawing/2014/main" id="{D81E7F34-F14E-4D4E-B84E-98872DAFA6A0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6" name="Freeform: Shape 106">
                <a:extLst>
                  <a:ext uri="{FF2B5EF4-FFF2-40B4-BE49-F238E27FC236}">
                    <a16:creationId xmlns:a16="http://schemas.microsoft.com/office/drawing/2014/main" id="{4A5CF3F1-4EB7-49BF-8B08-CD6287648663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7" name="Freeform: Shape 107">
                <a:extLst>
                  <a:ext uri="{FF2B5EF4-FFF2-40B4-BE49-F238E27FC236}">
                    <a16:creationId xmlns:a16="http://schemas.microsoft.com/office/drawing/2014/main" id="{759000BD-4C3D-4C87-A028-087E024E32DA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1" name="Group 61">
              <a:extLst>
                <a:ext uri="{FF2B5EF4-FFF2-40B4-BE49-F238E27FC236}">
                  <a16:creationId xmlns:a16="http://schemas.microsoft.com/office/drawing/2014/main" id="{E4678AB1-7487-4A02-832E-E0CDA4432DD7}"/>
                </a:ext>
              </a:extLst>
            </p:cNvPr>
            <p:cNvGrpSpPr/>
            <p:nvPr/>
          </p:nvGrpSpPr>
          <p:grpSpPr>
            <a:xfrm rot="20275744" flipH="1">
              <a:off x="11852980" y="2424207"/>
              <a:ext cx="1074019" cy="1217156"/>
              <a:chOff x="5365048" y="479821"/>
              <a:chExt cx="8036930" cy="9108010"/>
            </a:xfrm>
            <a:grpFill/>
          </p:grpSpPr>
          <p:sp>
            <p:nvSpPr>
              <p:cNvPr id="74" name="Freeform: Shape 94">
                <a:extLst>
                  <a:ext uri="{FF2B5EF4-FFF2-40B4-BE49-F238E27FC236}">
                    <a16:creationId xmlns:a16="http://schemas.microsoft.com/office/drawing/2014/main" id="{F595F63A-5CA8-4068-BAFC-380A58F75918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5" name="Freeform: Shape 95">
                <a:extLst>
                  <a:ext uri="{FF2B5EF4-FFF2-40B4-BE49-F238E27FC236}">
                    <a16:creationId xmlns:a16="http://schemas.microsoft.com/office/drawing/2014/main" id="{1181F68E-4C74-4C40-B04F-6A74EB568B91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6" name="Freeform: Shape 96">
                <a:extLst>
                  <a:ext uri="{FF2B5EF4-FFF2-40B4-BE49-F238E27FC236}">
                    <a16:creationId xmlns:a16="http://schemas.microsoft.com/office/drawing/2014/main" id="{8BAA4179-C927-4493-8564-667F4E53520C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7" name="Freeform: Shape 97">
                <a:extLst>
                  <a:ext uri="{FF2B5EF4-FFF2-40B4-BE49-F238E27FC236}">
                    <a16:creationId xmlns:a16="http://schemas.microsoft.com/office/drawing/2014/main" id="{CBF5D579-3493-483C-9323-1C368D413382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8" name="Freeform: Shape 98">
                <a:extLst>
                  <a:ext uri="{FF2B5EF4-FFF2-40B4-BE49-F238E27FC236}">
                    <a16:creationId xmlns:a16="http://schemas.microsoft.com/office/drawing/2014/main" id="{4CA983A0-DA63-4657-BB1C-B11FCCA9DC04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9" name="Freeform: Shape 99">
                <a:extLst>
                  <a:ext uri="{FF2B5EF4-FFF2-40B4-BE49-F238E27FC236}">
                    <a16:creationId xmlns:a16="http://schemas.microsoft.com/office/drawing/2014/main" id="{6B48AA8D-C57A-47DF-80E8-977C765A9731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0" name="Freeform: Shape 100">
                <a:extLst>
                  <a:ext uri="{FF2B5EF4-FFF2-40B4-BE49-F238E27FC236}">
                    <a16:creationId xmlns:a16="http://schemas.microsoft.com/office/drawing/2014/main" id="{CB3F8D67-7305-4297-9A80-DA4109F323DD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2" name="Group 62">
              <a:extLst>
                <a:ext uri="{FF2B5EF4-FFF2-40B4-BE49-F238E27FC236}">
                  <a16:creationId xmlns:a16="http://schemas.microsoft.com/office/drawing/2014/main" id="{4A25A0C3-7962-46A5-9FB3-CCA1454047ED}"/>
                </a:ext>
              </a:extLst>
            </p:cNvPr>
            <p:cNvGrpSpPr/>
            <p:nvPr/>
          </p:nvGrpSpPr>
          <p:grpSpPr>
            <a:xfrm rot="21043784" flipH="1">
              <a:off x="12949689" y="4848333"/>
              <a:ext cx="885221" cy="609681"/>
              <a:chOff x="3667032" y="1708483"/>
              <a:chExt cx="8105829" cy="5582653"/>
            </a:xfrm>
            <a:grpFill/>
          </p:grpSpPr>
          <p:sp>
            <p:nvSpPr>
              <p:cNvPr id="67" name="Freeform: Shape 87">
                <a:extLst>
                  <a:ext uri="{FF2B5EF4-FFF2-40B4-BE49-F238E27FC236}">
                    <a16:creationId xmlns:a16="http://schemas.microsoft.com/office/drawing/2014/main" id="{D1549886-620B-425D-A6C6-4C13650C4D57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8" name="Freeform: Shape 88">
                <a:extLst>
                  <a:ext uri="{FF2B5EF4-FFF2-40B4-BE49-F238E27FC236}">
                    <a16:creationId xmlns:a16="http://schemas.microsoft.com/office/drawing/2014/main" id="{FFEEE664-8026-4CE9-A729-F084A90F15BE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9" name="Freeform: Shape 89">
                <a:extLst>
                  <a:ext uri="{FF2B5EF4-FFF2-40B4-BE49-F238E27FC236}">
                    <a16:creationId xmlns:a16="http://schemas.microsoft.com/office/drawing/2014/main" id="{FA620B01-B4A1-4BA4-B553-AE292E99DB21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0" name="Freeform: Shape 90">
                <a:extLst>
                  <a:ext uri="{FF2B5EF4-FFF2-40B4-BE49-F238E27FC236}">
                    <a16:creationId xmlns:a16="http://schemas.microsoft.com/office/drawing/2014/main" id="{85D63997-27B7-44CC-B21F-2990107CF1BE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1" name="Freeform: Shape 91">
                <a:extLst>
                  <a:ext uri="{FF2B5EF4-FFF2-40B4-BE49-F238E27FC236}">
                    <a16:creationId xmlns:a16="http://schemas.microsoft.com/office/drawing/2014/main" id="{9F90CD1D-5387-4D96-91F6-FD524514B7B9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2" name="Freeform: Shape 92">
                <a:extLst>
                  <a:ext uri="{FF2B5EF4-FFF2-40B4-BE49-F238E27FC236}">
                    <a16:creationId xmlns:a16="http://schemas.microsoft.com/office/drawing/2014/main" id="{B49F6C53-C3BD-41A4-90BD-8B549EDB93C0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3" name="Freeform: Shape 93">
                <a:extLst>
                  <a:ext uri="{FF2B5EF4-FFF2-40B4-BE49-F238E27FC236}">
                    <a16:creationId xmlns:a16="http://schemas.microsoft.com/office/drawing/2014/main" id="{4C6C39AA-AC8D-46BD-A281-7C30BC95C872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3" name="Group 63">
              <a:extLst>
                <a:ext uri="{FF2B5EF4-FFF2-40B4-BE49-F238E27FC236}">
                  <a16:creationId xmlns:a16="http://schemas.microsoft.com/office/drawing/2014/main" id="{4D456636-6177-4646-A18A-8BC018C679F1}"/>
                </a:ext>
              </a:extLst>
            </p:cNvPr>
            <p:cNvGrpSpPr/>
            <p:nvPr/>
          </p:nvGrpSpPr>
          <p:grpSpPr>
            <a:xfrm rot="21043784" flipH="1">
              <a:off x="9098408" y="3250271"/>
              <a:ext cx="740470" cy="509975"/>
              <a:chOff x="3667032" y="1708483"/>
              <a:chExt cx="8105829" cy="5582653"/>
            </a:xfrm>
            <a:grpFill/>
          </p:grpSpPr>
          <p:sp>
            <p:nvSpPr>
              <p:cNvPr id="60" name="Freeform: Shape 80">
                <a:extLst>
                  <a:ext uri="{FF2B5EF4-FFF2-40B4-BE49-F238E27FC236}">
                    <a16:creationId xmlns:a16="http://schemas.microsoft.com/office/drawing/2014/main" id="{C16E7D34-E5A9-42DA-BDA0-1C0504734A51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1" name="Freeform: Shape 81">
                <a:extLst>
                  <a:ext uri="{FF2B5EF4-FFF2-40B4-BE49-F238E27FC236}">
                    <a16:creationId xmlns:a16="http://schemas.microsoft.com/office/drawing/2014/main" id="{3CA607CF-F3AA-4FAF-8124-4E17C90263EE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2" name="Freeform: Shape 82">
                <a:extLst>
                  <a:ext uri="{FF2B5EF4-FFF2-40B4-BE49-F238E27FC236}">
                    <a16:creationId xmlns:a16="http://schemas.microsoft.com/office/drawing/2014/main" id="{65D3996C-3A5B-4397-93BB-8A8C18ACD240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3" name="Freeform: Shape 83">
                <a:extLst>
                  <a:ext uri="{FF2B5EF4-FFF2-40B4-BE49-F238E27FC236}">
                    <a16:creationId xmlns:a16="http://schemas.microsoft.com/office/drawing/2014/main" id="{CAB54107-D35A-44D0-9816-D9850FD3EEE6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4" name="Freeform: Shape 84">
                <a:extLst>
                  <a:ext uri="{FF2B5EF4-FFF2-40B4-BE49-F238E27FC236}">
                    <a16:creationId xmlns:a16="http://schemas.microsoft.com/office/drawing/2014/main" id="{EB7B8C47-4455-4D5C-9742-0044137AEAEC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5" name="Freeform: Shape 85">
                <a:extLst>
                  <a:ext uri="{FF2B5EF4-FFF2-40B4-BE49-F238E27FC236}">
                    <a16:creationId xmlns:a16="http://schemas.microsoft.com/office/drawing/2014/main" id="{7739CF17-783F-4FA5-BEE6-256587F835BB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6" name="Freeform: Shape 86">
                <a:extLst>
                  <a:ext uri="{FF2B5EF4-FFF2-40B4-BE49-F238E27FC236}">
                    <a16:creationId xmlns:a16="http://schemas.microsoft.com/office/drawing/2014/main" id="{59954748-EB08-4E0B-BEA3-FDD1982C02EE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4" name="Group 64">
              <a:extLst>
                <a:ext uri="{FF2B5EF4-FFF2-40B4-BE49-F238E27FC236}">
                  <a16:creationId xmlns:a16="http://schemas.microsoft.com/office/drawing/2014/main" id="{87066914-A1EC-4A93-A6BF-83DF83F4BB25}"/>
                </a:ext>
              </a:extLst>
            </p:cNvPr>
            <p:cNvGrpSpPr/>
            <p:nvPr/>
          </p:nvGrpSpPr>
          <p:grpSpPr>
            <a:xfrm rot="20275744" flipH="1">
              <a:off x="12999433" y="1262385"/>
              <a:ext cx="1627250" cy="1844119"/>
              <a:chOff x="5365048" y="479821"/>
              <a:chExt cx="8036930" cy="9108010"/>
            </a:xfrm>
            <a:grpFill/>
          </p:grpSpPr>
          <p:sp>
            <p:nvSpPr>
              <p:cNvPr id="53" name="Freeform: Shape 73">
                <a:extLst>
                  <a:ext uri="{FF2B5EF4-FFF2-40B4-BE49-F238E27FC236}">
                    <a16:creationId xmlns:a16="http://schemas.microsoft.com/office/drawing/2014/main" id="{16A05DD9-E635-4EB2-81EF-1B81F5387B72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4" name="Freeform: Shape 74">
                <a:extLst>
                  <a:ext uri="{FF2B5EF4-FFF2-40B4-BE49-F238E27FC236}">
                    <a16:creationId xmlns:a16="http://schemas.microsoft.com/office/drawing/2014/main" id="{048C7846-6971-4DB9-965E-F585B8FB4274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5" name="Freeform: Shape 75">
                <a:extLst>
                  <a:ext uri="{FF2B5EF4-FFF2-40B4-BE49-F238E27FC236}">
                    <a16:creationId xmlns:a16="http://schemas.microsoft.com/office/drawing/2014/main" id="{884E8197-B25B-4680-BBAC-C104434D3408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6" name="Freeform: Shape 76">
                <a:extLst>
                  <a:ext uri="{FF2B5EF4-FFF2-40B4-BE49-F238E27FC236}">
                    <a16:creationId xmlns:a16="http://schemas.microsoft.com/office/drawing/2014/main" id="{10A6479E-112C-4638-A325-8F44BBFF0321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7" name="Freeform: Shape 77">
                <a:extLst>
                  <a:ext uri="{FF2B5EF4-FFF2-40B4-BE49-F238E27FC236}">
                    <a16:creationId xmlns:a16="http://schemas.microsoft.com/office/drawing/2014/main" id="{EC9B11AE-96A8-4515-8A33-CF18057D2A1D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8" name="Freeform: Shape 78">
                <a:extLst>
                  <a:ext uri="{FF2B5EF4-FFF2-40B4-BE49-F238E27FC236}">
                    <a16:creationId xmlns:a16="http://schemas.microsoft.com/office/drawing/2014/main" id="{F8DDB90C-A308-46BD-BEAD-0FEC1E61DDC3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9" name="Freeform: Shape 79">
                <a:extLst>
                  <a:ext uri="{FF2B5EF4-FFF2-40B4-BE49-F238E27FC236}">
                    <a16:creationId xmlns:a16="http://schemas.microsoft.com/office/drawing/2014/main" id="{A36837C5-5230-4C98-9E6D-C820F4C73FFE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5" name="Group 65">
              <a:extLst>
                <a:ext uri="{FF2B5EF4-FFF2-40B4-BE49-F238E27FC236}">
                  <a16:creationId xmlns:a16="http://schemas.microsoft.com/office/drawing/2014/main" id="{68485657-D0F6-4701-973B-CA6B4B2C99FE}"/>
                </a:ext>
              </a:extLst>
            </p:cNvPr>
            <p:cNvGrpSpPr/>
            <p:nvPr/>
          </p:nvGrpSpPr>
          <p:grpSpPr>
            <a:xfrm rot="19361629" flipH="1">
              <a:off x="13519303" y="3604290"/>
              <a:ext cx="825204" cy="568334"/>
              <a:chOff x="3667032" y="1708483"/>
              <a:chExt cx="8105829" cy="5582653"/>
            </a:xfrm>
            <a:grpFill/>
          </p:grpSpPr>
          <p:sp>
            <p:nvSpPr>
              <p:cNvPr id="46" name="Freeform: Shape 66">
                <a:extLst>
                  <a:ext uri="{FF2B5EF4-FFF2-40B4-BE49-F238E27FC236}">
                    <a16:creationId xmlns:a16="http://schemas.microsoft.com/office/drawing/2014/main" id="{15E8FA86-7A6B-4B62-BED5-A237499DD50B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7" name="Freeform: Shape 67">
                <a:extLst>
                  <a:ext uri="{FF2B5EF4-FFF2-40B4-BE49-F238E27FC236}">
                    <a16:creationId xmlns:a16="http://schemas.microsoft.com/office/drawing/2014/main" id="{95A12BCA-50C7-4109-A55E-B32BA643CB8B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8" name="Freeform: Shape 68">
                <a:extLst>
                  <a:ext uri="{FF2B5EF4-FFF2-40B4-BE49-F238E27FC236}">
                    <a16:creationId xmlns:a16="http://schemas.microsoft.com/office/drawing/2014/main" id="{42B554A4-AC34-4221-AD36-E2B19B70AA14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9" name="Freeform: Shape 69">
                <a:extLst>
                  <a:ext uri="{FF2B5EF4-FFF2-40B4-BE49-F238E27FC236}">
                    <a16:creationId xmlns:a16="http://schemas.microsoft.com/office/drawing/2014/main" id="{0DBF045B-7F5C-4F70-AE56-542A7E4AE823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0" name="Freeform: Shape 70">
                <a:extLst>
                  <a:ext uri="{FF2B5EF4-FFF2-40B4-BE49-F238E27FC236}">
                    <a16:creationId xmlns:a16="http://schemas.microsoft.com/office/drawing/2014/main" id="{29D60EE4-031A-47C6-8A55-4DAEC50067B2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1" name="Freeform: Shape 71">
                <a:extLst>
                  <a:ext uri="{FF2B5EF4-FFF2-40B4-BE49-F238E27FC236}">
                    <a16:creationId xmlns:a16="http://schemas.microsoft.com/office/drawing/2014/main" id="{A42CFED2-7586-449C-B852-8D5C003D64C3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2" name="Freeform: Shape 72">
                <a:extLst>
                  <a:ext uri="{FF2B5EF4-FFF2-40B4-BE49-F238E27FC236}">
                    <a16:creationId xmlns:a16="http://schemas.microsoft.com/office/drawing/2014/main" id="{D834EE39-C7BE-4586-849F-2D7864C1DA2E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</p:grpSp>
      <p:sp>
        <p:nvSpPr>
          <p:cNvPr id="131" name="Rectangle 130"/>
          <p:cNvSpPr/>
          <p:nvPr/>
        </p:nvSpPr>
        <p:spPr>
          <a:xfrm>
            <a:off x="4831774" y="1569028"/>
            <a:ext cx="2774374" cy="7377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n-US" sz="1050" dirty="0">
                <a:latin typeface="Andalus" pitchFamily="18" charset="-78"/>
                <a:cs typeface="Andalus" pitchFamily="18" charset="-78"/>
              </a:rPr>
              <a:t>Halaman what is TOEFL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ini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berisi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tentang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pengertian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toefl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dan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apa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pentingnya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toefl</a:t>
            </a:r>
            <a:endParaRPr lang="en-US" sz="1050" dirty="0">
              <a:latin typeface="Andalus" pitchFamily="18" charset="-78"/>
              <a:cs typeface="Andalus" pitchFamily="18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161596-186D-4340-AF87-A24460B59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238" y="1712672"/>
            <a:ext cx="3876505" cy="2174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026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B933CE28-7746-4CEF-BB86-9D76F74E53BA}"/>
              </a:ext>
            </a:extLst>
          </p:cNvPr>
          <p:cNvSpPr txBox="1"/>
          <p:nvPr/>
        </p:nvSpPr>
        <p:spPr>
          <a:xfrm>
            <a:off x="5597047" y="4532951"/>
            <a:ext cx="1964028" cy="2308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r"/>
            <a:endParaRPr lang="ko-KR" altLang="en-US" sz="9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78EA8B-546D-4201-A041-174C47C71AA9}"/>
              </a:ext>
            </a:extLst>
          </p:cNvPr>
          <p:cNvSpPr txBox="1"/>
          <p:nvPr/>
        </p:nvSpPr>
        <p:spPr>
          <a:xfrm>
            <a:off x="686667" y="709149"/>
            <a:ext cx="33478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WIREFRAME HALAMAN TUTORIAL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AC0C916-669F-4F9A-8DFF-61614F5E4F6D}"/>
              </a:ext>
            </a:extLst>
          </p:cNvPr>
          <p:cNvSpPr/>
          <p:nvPr/>
        </p:nvSpPr>
        <p:spPr>
          <a:xfrm>
            <a:off x="8150268" y="2171016"/>
            <a:ext cx="457199" cy="2972485"/>
          </a:xfrm>
          <a:custGeom>
            <a:avLst/>
            <a:gdLst>
              <a:gd name="connsiteX0" fmla="*/ 0 w 914399"/>
              <a:gd name="connsiteY0" fmla="*/ 0 h 5944970"/>
              <a:gd name="connsiteX1" fmla="*/ 914399 w 914399"/>
              <a:gd name="connsiteY1" fmla="*/ 0 h 5944970"/>
              <a:gd name="connsiteX2" fmla="*/ 914399 w 914399"/>
              <a:gd name="connsiteY2" fmla="*/ 5944970 h 5944970"/>
              <a:gd name="connsiteX3" fmla="*/ 774341 w 914399"/>
              <a:gd name="connsiteY3" fmla="*/ 5944970 h 5944970"/>
              <a:gd name="connsiteX4" fmla="*/ 774341 w 914399"/>
              <a:gd name="connsiteY4" fmla="*/ 140059 h 5944970"/>
              <a:gd name="connsiteX5" fmla="*/ 140059 w 914399"/>
              <a:gd name="connsiteY5" fmla="*/ 140059 h 5944970"/>
              <a:gd name="connsiteX6" fmla="*/ 140059 w 914399"/>
              <a:gd name="connsiteY6" fmla="*/ 5944970 h 5944970"/>
              <a:gd name="connsiteX7" fmla="*/ 0 w 914399"/>
              <a:gd name="connsiteY7" fmla="*/ 5944970 h 5944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399" h="5944970">
                <a:moveTo>
                  <a:pt x="0" y="0"/>
                </a:moveTo>
                <a:lnTo>
                  <a:pt x="914399" y="0"/>
                </a:lnTo>
                <a:lnTo>
                  <a:pt x="914399" y="5944970"/>
                </a:lnTo>
                <a:lnTo>
                  <a:pt x="774341" y="5944970"/>
                </a:lnTo>
                <a:lnTo>
                  <a:pt x="774341" y="140059"/>
                </a:lnTo>
                <a:lnTo>
                  <a:pt x="140059" y="140059"/>
                </a:lnTo>
                <a:lnTo>
                  <a:pt x="140059" y="5944970"/>
                </a:lnTo>
                <a:lnTo>
                  <a:pt x="0" y="594497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tx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E9A55AF-EC06-4B73-A912-BBF05D59CBC7}"/>
              </a:ext>
            </a:extLst>
          </p:cNvPr>
          <p:cNvGrpSpPr/>
          <p:nvPr/>
        </p:nvGrpSpPr>
        <p:grpSpPr>
          <a:xfrm>
            <a:off x="5569528" y="3460173"/>
            <a:ext cx="1101437" cy="1683328"/>
            <a:chOff x="9160627" y="2419425"/>
            <a:chExt cx="8461758" cy="9680631"/>
          </a:xfrm>
        </p:grpSpPr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08C25716-4655-4B56-B91F-0022C19B185E}"/>
                </a:ext>
              </a:extLst>
            </p:cNvPr>
            <p:cNvSpPr>
              <a:spLocks/>
            </p:cNvSpPr>
            <p:nvPr/>
          </p:nvSpPr>
          <p:spPr bwMode="auto">
            <a:xfrm rot="8950285" flipV="1">
              <a:off x="9739524" y="5545205"/>
              <a:ext cx="4372492" cy="6554851"/>
            </a:xfrm>
            <a:custGeom>
              <a:avLst/>
              <a:gdLst>
                <a:gd name="T0" fmla="*/ 388 w 2127"/>
                <a:gd name="T1" fmla="*/ 1550 h 3157"/>
                <a:gd name="T2" fmla="*/ 312 w 2127"/>
                <a:gd name="T3" fmla="*/ 1481 h 3157"/>
                <a:gd name="T4" fmla="*/ 259 w 2127"/>
                <a:gd name="T5" fmla="*/ 1260 h 3157"/>
                <a:gd name="T6" fmla="*/ 380 w 2127"/>
                <a:gd name="T7" fmla="*/ 1152 h 3157"/>
                <a:gd name="T8" fmla="*/ 318 w 2127"/>
                <a:gd name="T9" fmla="*/ 915 h 3157"/>
                <a:gd name="T10" fmla="*/ 345 w 2127"/>
                <a:gd name="T11" fmla="*/ 802 h 3157"/>
                <a:gd name="T12" fmla="*/ 349 w 2127"/>
                <a:gd name="T13" fmla="*/ 635 h 3157"/>
                <a:gd name="T14" fmla="*/ 421 w 2127"/>
                <a:gd name="T15" fmla="*/ 485 h 3157"/>
                <a:gd name="T16" fmla="*/ 561 w 2127"/>
                <a:gd name="T17" fmla="*/ 367 h 3157"/>
                <a:gd name="T18" fmla="*/ 569 w 2127"/>
                <a:gd name="T19" fmla="*/ 271 h 3157"/>
                <a:gd name="T20" fmla="*/ 561 w 2127"/>
                <a:gd name="T21" fmla="*/ 181 h 3157"/>
                <a:gd name="T22" fmla="*/ 625 w 2127"/>
                <a:gd name="T23" fmla="*/ 148 h 3157"/>
                <a:gd name="T24" fmla="*/ 769 w 2127"/>
                <a:gd name="T25" fmla="*/ 90 h 3157"/>
                <a:gd name="T26" fmla="*/ 909 w 2127"/>
                <a:gd name="T27" fmla="*/ 57 h 3157"/>
                <a:gd name="T28" fmla="*/ 1114 w 2127"/>
                <a:gd name="T29" fmla="*/ 148 h 3157"/>
                <a:gd name="T30" fmla="*/ 1236 w 2127"/>
                <a:gd name="T31" fmla="*/ 300 h 3157"/>
                <a:gd name="T32" fmla="*/ 1447 w 2127"/>
                <a:gd name="T33" fmla="*/ 373 h 3157"/>
                <a:gd name="T34" fmla="*/ 1554 w 2127"/>
                <a:gd name="T35" fmla="*/ 475 h 3157"/>
                <a:gd name="T36" fmla="*/ 1775 w 2127"/>
                <a:gd name="T37" fmla="*/ 691 h 3157"/>
                <a:gd name="T38" fmla="*/ 1677 w 2127"/>
                <a:gd name="T39" fmla="*/ 814 h 3157"/>
                <a:gd name="T40" fmla="*/ 1939 w 2127"/>
                <a:gd name="T41" fmla="*/ 1097 h 3157"/>
                <a:gd name="T42" fmla="*/ 1890 w 2127"/>
                <a:gd name="T43" fmla="*/ 1273 h 3157"/>
                <a:gd name="T44" fmla="*/ 2095 w 2127"/>
                <a:gd name="T45" fmla="*/ 1310 h 3157"/>
                <a:gd name="T46" fmla="*/ 1794 w 2127"/>
                <a:gd name="T47" fmla="*/ 1274 h 3157"/>
                <a:gd name="T48" fmla="*/ 1811 w 2127"/>
                <a:gd name="T49" fmla="*/ 1429 h 3157"/>
                <a:gd name="T50" fmla="*/ 1930 w 2127"/>
                <a:gd name="T51" fmla="*/ 1478 h 3157"/>
                <a:gd name="T52" fmla="*/ 1627 w 2127"/>
                <a:gd name="T53" fmla="*/ 1415 h 3157"/>
                <a:gd name="T54" fmla="*/ 1667 w 2127"/>
                <a:gd name="T55" fmla="*/ 1497 h 3157"/>
                <a:gd name="T56" fmla="*/ 1629 w 2127"/>
                <a:gd name="T57" fmla="*/ 1664 h 3157"/>
                <a:gd name="T58" fmla="*/ 1496 w 2127"/>
                <a:gd name="T59" fmla="*/ 1500 h 3157"/>
                <a:gd name="T60" fmla="*/ 1532 w 2127"/>
                <a:gd name="T61" fmla="*/ 1589 h 3157"/>
                <a:gd name="T62" fmla="*/ 1509 w 2127"/>
                <a:gd name="T63" fmla="*/ 1647 h 3157"/>
                <a:gd name="T64" fmla="*/ 1579 w 2127"/>
                <a:gd name="T65" fmla="*/ 1799 h 3157"/>
                <a:gd name="T66" fmla="*/ 1631 w 2127"/>
                <a:gd name="T67" fmla="*/ 2080 h 3157"/>
                <a:gd name="T68" fmla="*/ 1652 w 2127"/>
                <a:gd name="T69" fmla="*/ 2242 h 3157"/>
                <a:gd name="T70" fmla="*/ 1572 w 2127"/>
                <a:gd name="T71" fmla="*/ 2303 h 3157"/>
                <a:gd name="T72" fmla="*/ 1567 w 2127"/>
                <a:gd name="T73" fmla="*/ 2433 h 3157"/>
                <a:gd name="T74" fmla="*/ 1498 w 2127"/>
                <a:gd name="T75" fmla="*/ 2455 h 3157"/>
                <a:gd name="T76" fmla="*/ 1384 w 2127"/>
                <a:gd name="T77" fmla="*/ 2483 h 3157"/>
                <a:gd name="T78" fmla="*/ 1251 w 2127"/>
                <a:gd name="T79" fmla="*/ 2679 h 3157"/>
                <a:gd name="T80" fmla="*/ 998 w 2127"/>
                <a:gd name="T81" fmla="*/ 2538 h 3157"/>
                <a:gd name="T82" fmla="*/ 790 w 2127"/>
                <a:gd name="T83" fmla="*/ 2468 h 3157"/>
                <a:gd name="T84" fmla="*/ 649 w 2127"/>
                <a:gd name="T85" fmla="*/ 2321 h 3157"/>
                <a:gd name="T86" fmla="*/ 513 w 2127"/>
                <a:gd name="T87" fmla="*/ 2337 h 3157"/>
                <a:gd name="T88" fmla="*/ 574 w 2127"/>
                <a:gd name="T89" fmla="*/ 2476 h 3157"/>
                <a:gd name="T90" fmla="*/ 545 w 2127"/>
                <a:gd name="T91" fmla="*/ 2580 h 3157"/>
                <a:gd name="T92" fmla="*/ 349 w 2127"/>
                <a:gd name="T93" fmla="*/ 2754 h 3157"/>
                <a:gd name="T94" fmla="*/ 407 w 2127"/>
                <a:gd name="T95" fmla="*/ 2783 h 3157"/>
                <a:gd name="T96" fmla="*/ 456 w 2127"/>
                <a:gd name="T97" fmla="*/ 2817 h 3157"/>
                <a:gd name="T98" fmla="*/ 449 w 2127"/>
                <a:gd name="T99" fmla="*/ 2968 h 3157"/>
                <a:gd name="T100" fmla="*/ 392 w 2127"/>
                <a:gd name="T101" fmla="*/ 3084 h 3157"/>
                <a:gd name="T102" fmla="*/ 349 w 2127"/>
                <a:gd name="T103" fmla="*/ 3149 h 3157"/>
                <a:gd name="T104" fmla="*/ 164 w 2127"/>
                <a:gd name="T105" fmla="*/ 3145 h 3157"/>
                <a:gd name="T106" fmla="*/ 18 w 2127"/>
                <a:gd name="T107" fmla="*/ 2940 h 3157"/>
                <a:gd name="T108" fmla="*/ 139 w 2127"/>
                <a:gd name="T109" fmla="*/ 2743 h 3157"/>
                <a:gd name="T110" fmla="*/ 100 w 2127"/>
                <a:gd name="T111" fmla="*/ 2541 h 3157"/>
                <a:gd name="T112" fmla="*/ 211 w 2127"/>
                <a:gd name="T113" fmla="*/ 2293 h 3157"/>
                <a:gd name="T114" fmla="*/ 341 w 2127"/>
                <a:gd name="T115" fmla="*/ 2266 h 3157"/>
                <a:gd name="T116" fmla="*/ 417 w 2127"/>
                <a:gd name="T117" fmla="*/ 2296 h 3157"/>
                <a:gd name="T118" fmla="*/ 508 w 2127"/>
                <a:gd name="T119" fmla="*/ 2062 h 3157"/>
                <a:gd name="T120" fmla="*/ 488 w 2127"/>
                <a:gd name="T121" fmla="*/ 1904 h 3157"/>
                <a:gd name="T122" fmla="*/ 496 w 2127"/>
                <a:gd name="T123" fmla="*/ 1782 h 3157"/>
                <a:gd name="T124" fmla="*/ 514 w 2127"/>
                <a:gd name="T125" fmla="*/ 1618 h 3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27" h="3157">
                  <a:moveTo>
                    <a:pt x="440" y="1547"/>
                  </a:moveTo>
                  <a:cubicBezTo>
                    <a:pt x="431" y="1553"/>
                    <a:pt x="430" y="1563"/>
                    <a:pt x="426" y="1570"/>
                  </a:cubicBezTo>
                  <a:cubicBezTo>
                    <a:pt x="422" y="1577"/>
                    <a:pt x="419" y="1587"/>
                    <a:pt x="408" y="1586"/>
                  </a:cubicBezTo>
                  <a:cubicBezTo>
                    <a:pt x="395" y="1585"/>
                    <a:pt x="382" y="1582"/>
                    <a:pt x="376" y="1569"/>
                  </a:cubicBezTo>
                  <a:cubicBezTo>
                    <a:pt x="370" y="1558"/>
                    <a:pt x="372" y="1549"/>
                    <a:pt x="388" y="1550"/>
                  </a:cubicBezTo>
                  <a:cubicBezTo>
                    <a:pt x="399" y="1551"/>
                    <a:pt x="401" y="1544"/>
                    <a:pt x="401" y="1535"/>
                  </a:cubicBezTo>
                  <a:cubicBezTo>
                    <a:pt x="403" y="1510"/>
                    <a:pt x="380" y="1494"/>
                    <a:pt x="357" y="1505"/>
                  </a:cubicBezTo>
                  <a:cubicBezTo>
                    <a:pt x="349" y="1508"/>
                    <a:pt x="342" y="1512"/>
                    <a:pt x="333" y="1515"/>
                  </a:cubicBezTo>
                  <a:cubicBezTo>
                    <a:pt x="323" y="1517"/>
                    <a:pt x="315" y="1514"/>
                    <a:pt x="309" y="1505"/>
                  </a:cubicBezTo>
                  <a:cubicBezTo>
                    <a:pt x="302" y="1496"/>
                    <a:pt x="307" y="1489"/>
                    <a:pt x="312" y="1481"/>
                  </a:cubicBezTo>
                  <a:cubicBezTo>
                    <a:pt x="321" y="1467"/>
                    <a:pt x="336" y="1464"/>
                    <a:pt x="351" y="1459"/>
                  </a:cubicBezTo>
                  <a:cubicBezTo>
                    <a:pt x="387" y="1447"/>
                    <a:pt x="387" y="1447"/>
                    <a:pt x="375" y="1411"/>
                  </a:cubicBezTo>
                  <a:cubicBezTo>
                    <a:pt x="364" y="1376"/>
                    <a:pt x="354" y="1342"/>
                    <a:pt x="353" y="1306"/>
                  </a:cubicBezTo>
                  <a:cubicBezTo>
                    <a:pt x="353" y="1294"/>
                    <a:pt x="346" y="1293"/>
                    <a:pt x="338" y="1291"/>
                  </a:cubicBezTo>
                  <a:cubicBezTo>
                    <a:pt x="312" y="1284"/>
                    <a:pt x="286" y="1275"/>
                    <a:pt x="259" y="1260"/>
                  </a:cubicBezTo>
                  <a:cubicBezTo>
                    <a:pt x="282" y="1252"/>
                    <a:pt x="302" y="1256"/>
                    <a:pt x="323" y="1257"/>
                  </a:cubicBezTo>
                  <a:cubicBezTo>
                    <a:pt x="367" y="1259"/>
                    <a:pt x="387" y="1243"/>
                    <a:pt x="392" y="1204"/>
                  </a:cubicBezTo>
                  <a:cubicBezTo>
                    <a:pt x="395" y="1186"/>
                    <a:pt x="389" y="1176"/>
                    <a:pt x="371" y="1172"/>
                  </a:cubicBezTo>
                  <a:cubicBezTo>
                    <a:pt x="363" y="1170"/>
                    <a:pt x="355" y="1170"/>
                    <a:pt x="348" y="1164"/>
                  </a:cubicBezTo>
                  <a:cubicBezTo>
                    <a:pt x="356" y="1152"/>
                    <a:pt x="369" y="1152"/>
                    <a:pt x="380" y="1152"/>
                  </a:cubicBezTo>
                  <a:cubicBezTo>
                    <a:pt x="392" y="1152"/>
                    <a:pt x="395" y="1147"/>
                    <a:pt x="396" y="1137"/>
                  </a:cubicBezTo>
                  <a:cubicBezTo>
                    <a:pt x="398" y="1109"/>
                    <a:pt x="388" y="1086"/>
                    <a:pt x="374" y="1063"/>
                  </a:cubicBezTo>
                  <a:cubicBezTo>
                    <a:pt x="366" y="1050"/>
                    <a:pt x="357" y="1036"/>
                    <a:pt x="349" y="1023"/>
                  </a:cubicBezTo>
                  <a:cubicBezTo>
                    <a:pt x="337" y="1002"/>
                    <a:pt x="333" y="980"/>
                    <a:pt x="340" y="957"/>
                  </a:cubicBezTo>
                  <a:cubicBezTo>
                    <a:pt x="346" y="934"/>
                    <a:pt x="340" y="923"/>
                    <a:pt x="318" y="915"/>
                  </a:cubicBezTo>
                  <a:cubicBezTo>
                    <a:pt x="315" y="914"/>
                    <a:pt x="312" y="914"/>
                    <a:pt x="307" y="913"/>
                  </a:cubicBezTo>
                  <a:cubicBezTo>
                    <a:pt x="316" y="897"/>
                    <a:pt x="331" y="894"/>
                    <a:pt x="344" y="889"/>
                  </a:cubicBezTo>
                  <a:cubicBezTo>
                    <a:pt x="360" y="883"/>
                    <a:pt x="372" y="874"/>
                    <a:pt x="377" y="857"/>
                  </a:cubicBezTo>
                  <a:cubicBezTo>
                    <a:pt x="382" y="845"/>
                    <a:pt x="380" y="836"/>
                    <a:pt x="367" y="831"/>
                  </a:cubicBezTo>
                  <a:cubicBezTo>
                    <a:pt x="353" y="826"/>
                    <a:pt x="344" y="819"/>
                    <a:pt x="345" y="802"/>
                  </a:cubicBezTo>
                  <a:cubicBezTo>
                    <a:pt x="345" y="786"/>
                    <a:pt x="357" y="784"/>
                    <a:pt x="369" y="781"/>
                  </a:cubicBezTo>
                  <a:cubicBezTo>
                    <a:pt x="373" y="780"/>
                    <a:pt x="380" y="780"/>
                    <a:pt x="379" y="773"/>
                  </a:cubicBezTo>
                  <a:cubicBezTo>
                    <a:pt x="379" y="765"/>
                    <a:pt x="375" y="756"/>
                    <a:pt x="367" y="754"/>
                  </a:cubicBezTo>
                  <a:cubicBezTo>
                    <a:pt x="345" y="748"/>
                    <a:pt x="347" y="734"/>
                    <a:pt x="352" y="716"/>
                  </a:cubicBezTo>
                  <a:cubicBezTo>
                    <a:pt x="358" y="689"/>
                    <a:pt x="357" y="662"/>
                    <a:pt x="349" y="635"/>
                  </a:cubicBezTo>
                  <a:cubicBezTo>
                    <a:pt x="347" y="627"/>
                    <a:pt x="346" y="620"/>
                    <a:pt x="351" y="613"/>
                  </a:cubicBezTo>
                  <a:cubicBezTo>
                    <a:pt x="364" y="593"/>
                    <a:pt x="371" y="574"/>
                    <a:pt x="356" y="551"/>
                  </a:cubicBezTo>
                  <a:cubicBezTo>
                    <a:pt x="351" y="542"/>
                    <a:pt x="361" y="537"/>
                    <a:pt x="367" y="538"/>
                  </a:cubicBezTo>
                  <a:cubicBezTo>
                    <a:pt x="400" y="545"/>
                    <a:pt x="411" y="528"/>
                    <a:pt x="413" y="499"/>
                  </a:cubicBezTo>
                  <a:cubicBezTo>
                    <a:pt x="414" y="494"/>
                    <a:pt x="418" y="490"/>
                    <a:pt x="421" y="485"/>
                  </a:cubicBezTo>
                  <a:cubicBezTo>
                    <a:pt x="437" y="458"/>
                    <a:pt x="439" y="456"/>
                    <a:pt x="470" y="463"/>
                  </a:cubicBezTo>
                  <a:cubicBezTo>
                    <a:pt x="487" y="467"/>
                    <a:pt x="498" y="465"/>
                    <a:pt x="506" y="447"/>
                  </a:cubicBezTo>
                  <a:cubicBezTo>
                    <a:pt x="512" y="434"/>
                    <a:pt x="523" y="422"/>
                    <a:pt x="539" y="420"/>
                  </a:cubicBezTo>
                  <a:cubicBezTo>
                    <a:pt x="554" y="418"/>
                    <a:pt x="555" y="408"/>
                    <a:pt x="555" y="397"/>
                  </a:cubicBezTo>
                  <a:cubicBezTo>
                    <a:pt x="555" y="386"/>
                    <a:pt x="554" y="376"/>
                    <a:pt x="561" y="367"/>
                  </a:cubicBezTo>
                  <a:cubicBezTo>
                    <a:pt x="566" y="360"/>
                    <a:pt x="561" y="355"/>
                    <a:pt x="556" y="352"/>
                  </a:cubicBezTo>
                  <a:cubicBezTo>
                    <a:pt x="548" y="349"/>
                    <a:pt x="541" y="347"/>
                    <a:pt x="533" y="346"/>
                  </a:cubicBezTo>
                  <a:cubicBezTo>
                    <a:pt x="507" y="339"/>
                    <a:pt x="506" y="337"/>
                    <a:pt x="517" y="314"/>
                  </a:cubicBezTo>
                  <a:cubicBezTo>
                    <a:pt x="522" y="302"/>
                    <a:pt x="530" y="292"/>
                    <a:pt x="536" y="281"/>
                  </a:cubicBezTo>
                  <a:cubicBezTo>
                    <a:pt x="544" y="268"/>
                    <a:pt x="552" y="255"/>
                    <a:pt x="569" y="271"/>
                  </a:cubicBezTo>
                  <a:cubicBezTo>
                    <a:pt x="575" y="276"/>
                    <a:pt x="583" y="273"/>
                    <a:pt x="585" y="264"/>
                  </a:cubicBezTo>
                  <a:cubicBezTo>
                    <a:pt x="588" y="253"/>
                    <a:pt x="592" y="241"/>
                    <a:pt x="578" y="232"/>
                  </a:cubicBezTo>
                  <a:cubicBezTo>
                    <a:pt x="577" y="232"/>
                    <a:pt x="576" y="232"/>
                    <a:pt x="574" y="231"/>
                  </a:cubicBezTo>
                  <a:cubicBezTo>
                    <a:pt x="566" y="228"/>
                    <a:pt x="552" y="235"/>
                    <a:pt x="550" y="220"/>
                  </a:cubicBezTo>
                  <a:cubicBezTo>
                    <a:pt x="548" y="206"/>
                    <a:pt x="552" y="193"/>
                    <a:pt x="561" y="181"/>
                  </a:cubicBezTo>
                  <a:cubicBezTo>
                    <a:pt x="569" y="172"/>
                    <a:pt x="580" y="166"/>
                    <a:pt x="591" y="162"/>
                  </a:cubicBezTo>
                  <a:cubicBezTo>
                    <a:pt x="600" y="159"/>
                    <a:pt x="607" y="159"/>
                    <a:pt x="608" y="171"/>
                  </a:cubicBezTo>
                  <a:cubicBezTo>
                    <a:pt x="609" y="175"/>
                    <a:pt x="611" y="179"/>
                    <a:pt x="615" y="179"/>
                  </a:cubicBezTo>
                  <a:cubicBezTo>
                    <a:pt x="622" y="179"/>
                    <a:pt x="623" y="174"/>
                    <a:pt x="623" y="170"/>
                  </a:cubicBezTo>
                  <a:cubicBezTo>
                    <a:pt x="624" y="162"/>
                    <a:pt x="624" y="155"/>
                    <a:pt x="625" y="148"/>
                  </a:cubicBezTo>
                  <a:cubicBezTo>
                    <a:pt x="628" y="124"/>
                    <a:pt x="644" y="115"/>
                    <a:pt x="666" y="124"/>
                  </a:cubicBezTo>
                  <a:cubicBezTo>
                    <a:pt x="669" y="125"/>
                    <a:pt x="671" y="126"/>
                    <a:pt x="673" y="127"/>
                  </a:cubicBezTo>
                  <a:cubicBezTo>
                    <a:pt x="705" y="144"/>
                    <a:pt x="710" y="143"/>
                    <a:pt x="725" y="109"/>
                  </a:cubicBezTo>
                  <a:cubicBezTo>
                    <a:pt x="731" y="96"/>
                    <a:pt x="738" y="89"/>
                    <a:pt x="753" y="91"/>
                  </a:cubicBezTo>
                  <a:cubicBezTo>
                    <a:pt x="759" y="92"/>
                    <a:pt x="764" y="91"/>
                    <a:pt x="769" y="90"/>
                  </a:cubicBezTo>
                  <a:cubicBezTo>
                    <a:pt x="799" y="89"/>
                    <a:pt x="822" y="78"/>
                    <a:pt x="829" y="45"/>
                  </a:cubicBezTo>
                  <a:cubicBezTo>
                    <a:pt x="832" y="33"/>
                    <a:pt x="837" y="21"/>
                    <a:pt x="845" y="11"/>
                  </a:cubicBezTo>
                  <a:cubicBezTo>
                    <a:pt x="850" y="4"/>
                    <a:pt x="858" y="0"/>
                    <a:pt x="866" y="3"/>
                  </a:cubicBezTo>
                  <a:cubicBezTo>
                    <a:pt x="876" y="6"/>
                    <a:pt x="872" y="15"/>
                    <a:pt x="871" y="22"/>
                  </a:cubicBezTo>
                  <a:cubicBezTo>
                    <a:pt x="867" y="66"/>
                    <a:pt x="867" y="66"/>
                    <a:pt x="909" y="57"/>
                  </a:cubicBezTo>
                  <a:cubicBezTo>
                    <a:pt x="924" y="54"/>
                    <a:pt x="938" y="53"/>
                    <a:pt x="953" y="56"/>
                  </a:cubicBezTo>
                  <a:cubicBezTo>
                    <a:pt x="968" y="60"/>
                    <a:pt x="980" y="63"/>
                    <a:pt x="986" y="82"/>
                  </a:cubicBezTo>
                  <a:cubicBezTo>
                    <a:pt x="996" y="109"/>
                    <a:pt x="1034" y="117"/>
                    <a:pt x="1066" y="102"/>
                  </a:cubicBezTo>
                  <a:cubicBezTo>
                    <a:pt x="1071" y="100"/>
                    <a:pt x="1075" y="97"/>
                    <a:pt x="1081" y="94"/>
                  </a:cubicBezTo>
                  <a:cubicBezTo>
                    <a:pt x="1085" y="117"/>
                    <a:pt x="1091" y="138"/>
                    <a:pt x="1114" y="148"/>
                  </a:cubicBezTo>
                  <a:cubicBezTo>
                    <a:pt x="1135" y="157"/>
                    <a:pt x="1155" y="152"/>
                    <a:pt x="1176" y="148"/>
                  </a:cubicBezTo>
                  <a:cubicBezTo>
                    <a:pt x="1178" y="154"/>
                    <a:pt x="1174" y="156"/>
                    <a:pt x="1172" y="159"/>
                  </a:cubicBezTo>
                  <a:cubicBezTo>
                    <a:pt x="1152" y="181"/>
                    <a:pt x="1160" y="206"/>
                    <a:pt x="1189" y="215"/>
                  </a:cubicBezTo>
                  <a:cubicBezTo>
                    <a:pt x="1219" y="224"/>
                    <a:pt x="1219" y="224"/>
                    <a:pt x="1209" y="254"/>
                  </a:cubicBezTo>
                  <a:cubicBezTo>
                    <a:pt x="1202" y="275"/>
                    <a:pt x="1214" y="297"/>
                    <a:pt x="1236" y="300"/>
                  </a:cubicBezTo>
                  <a:cubicBezTo>
                    <a:pt x="1247" y="302"/>
                    <a:pt x="1248" y="292"/>
                    <a:pt x="1250" y="285"/>
                  </a:cubicBezTo>
                  <a:cubicBezTo>
                    <a:pt x="1253" y="273"/>
                    <a:pt x="1255" y="259"/>
                    <a:pt x="1270" y="255"/>
                  </a:cubicBezTo>
                  <a:cubicBezTo>
                    <a:pt x="1280" y="253"/>
                    <a:pt x="1287" y="252"/>
                    <a:pt x="1283" y="267"/>
                  </a:cubicBezTo>
                  <a:cubicBezTo>
                    <a:pt x="1274" y="305"/>
                    <a:pt x="1284" y="318"/>
                    <a:pt x="1322" y="321"/>
                  </a:cubicBezTo>
                  <a:cubicBezTo>
                    <a:pt x="1370" y="325"/>
                    <a:pt x="1411" y="342"/>
                    <a:pt x="1447" y="373"/>
                  </a:cubicBezTo>
                  <a:cubicBezTo>
                    <a:pt x="1465" y="389"/>
                    <a:pt x="1484" y="402"/>
                    <a:pt x="1507" y="410"/>
                  </a:cubicBezTo>
                  <a:cubicBezTo>
                    <a:pt x="1519" y="414"/>
                    <a:pt x="1530" y="414"/>
                    <a:pt x="1540" y="405"/>
                  </a:cubicBezTo>
                  <a:cubicBezTo>
                    <a:pt x="1549" y="397"/>
                    <a:pt x="1560" y="392"/>
                    <a:pt x="1570" y="402"/>
                  </a:cubicBezTo>
                  <a:cubicBezTo>
                    <a:pt x="1580" y="413"/>
                    <a:pt x="1569" y="421"/>
                    <a:pt x="1563" y="427"/>
                  </a:cubicBezTo>
                  <a:cubicBezTo>
                    <a:pt x="1548" y="442"/>
                    <a:pt x="1547" y="456"/>
                    <a:pt x="1554" y="475"/>
                  </a:cubicBezTo>
                  <a:cubicBezTo>
                    <a:pt x="1581" y="551"/>
                    <a:pt x="1584" y="629"/>
                    <a:pt x="1581" y="708"/>
                  </a:cubicBezTo>
                  <a:cubicBezTo>
                    <a:pt x="1580" y="748"/>
                    <a:pt x="1580" y="748"/>
                    <a:pt x="1616" y="763"/>
                  </a:cubicBezTo>
                  <a:cubicBezTo>
                    <a:pt x="1649" y="776"/>
                    <a:pt x="1649" y="776"/>
                    <a:pt x="1675" y="750"/>
                  </a:cubicBezTo>
                  <a:cubicBezTo>
                    <a:pt x="1693" y="732"/>
                    <a:pt x="1711" y="713"/>
                    <a:pt x="1734" y="700"/>
                  </a:cubicBezTo>
                  <a:cubicBezTo>
                    <a:pt x="1746" y="694"/>
                    <a:pt x="1759" y="688"/>
                    <a:pt x="1775" y="691"/>
                  </a:cubicBezTo>
                  <a:cubicBezTo>
                    <a:pt x="1772" y="703"/>
                    <a:pt x="1764" y="711"/>
                    <a:pt x="1758" y="720"/>
                  </a:cubicBezTo>
                  <a:cubicBezTo>
                    <a:pt x="1746" y="738"/>
                    <a:pt x="1738" y="757"/>
                    <a:pt x="1738" y="778"/>
                  </a:cubicBezTo>
                  <a:cubicBezTo>
                    <a:pt x="1737" y="790"/>
                    <a:pt x="1733" y="792"/>
                    <a:pt x="1722" y="791"/>
                  </a:cubicBezTo>
                  <a:cubicBezTo>
                    <a:pt x="1711" y="790"/>
                    <a:pt x="1699" y="790"/>
                    <a:pt x="1689" y="796"/>
                  </a:cubicBezTo>
                  <a:cubicBezTo>
                    <a:pt x="1683" y="801"/>
                    <a:pt x="1678" y="807"/>
                    <a:pt x="1677" y="814"/>
                  </a:cubicBezTo>
                  <a:cubicBezTo>
                    <a:pt x="1677" y="823"/>
                    <a:pt x="1686" y="823"/>
                    <a:pt x="1692" y="825"/>
                  </a:cubicBezTo>
                  <a:cubicBezTo>
                    <a:pt x="1732" y="839"/>
                    <a:pt x="1772" y="852"/>
                    <a:pt x="1813" y="867"/>
                  </a:cubicBezTo>
                  <a:cubicBezTo>
                    <a:pt x="1837" y="875"/>
                    <a:pt x="1861" y="886"/>
                    <a:pt x="1882" y="902"/>
                  </a:cubicBezTo>
                  <a:cubicBezTo>
                    <a:pt x="1923" y="931"/>
                    <a:pt x="1936" y="968"/>
                    <a:pt x="1924" y="1017"/>
                  </a:cubicBezTo>
                  <a:cubicBezTo>
                    <a:pt x="1912" y="1061"/>
                    <a:pt x="1912" y="1061"/>
                    <a:pt x="1939" y="1097"/>
                  </a:cubicBezTo>
                  <a:cubicBezTo>
                    <a:pt x="1923" y="1108"/>
                    <a:pt x="1913" y="1125"/>
                    <a:pt x="1904" y="1141"/>
                  </a:cubicBezTo>
                  <a:cubicBezTo>
                    <a:pt x="1895" y="1157"/>
                    <a:pt x="1884" y="1170"/>
                    <a:pt x="1865" y="1174"/>
                  </a:cubicBezTo>
                  <a:cubicBezTo>
                    <a:pt x="1851" y="1177"/>
                    <a:pt x="1837" y="1180"/>
                    <a:pt x="1834" y="1197"/>
                  </a:cubicBezTo>
                  <a:cubicBezTo>
                    <a:pt x="1830" y="1217"/>
                    <a:pt x="1831" y="1236"/>
                    <a:pt x="1849" y="1250"/>
                  </a:cubicBezTo>
                  <a:cubicBezTo>
                    <a:pt x="1861" y="1260"/>
                    <a:pt x="1876" y="1267"/>
                    <a:pt x="1890" y="1273"/>
                  </a:cubicBezTo>
                  <a:cubicBezTo>
                    <a:pt x="1914" y="1284"/>
                    <a:pt x="1939" y="1294"/>
                    <a:pt x="1961" y="1309"/>
                  </a:cubicBezTo>
                  <a:cubicBezTo>
                    <a:pt x="1974" y="1318"/>
                    <a:pt x="1981" y="1314"/>
                    <a:pt x="1983" y="1298"/>
                  </a:cubicBezTo>
                  <a:cubicBezTo>
                    <a:pt x="1984" y="1274"/>
                    <a:pt x="1997" y="1257"/>
                    <a:pt x="2020" y="1250"/>
                  </a:cubicBezTo>
                  <a:cubicBezTo>
                    <a:pt x="2045" y="1242"/>
                    <a:pt x="2073" y="1249"/>
                    <a:pt x="2088" y="1267"/>
                  </a:cubicBezTo>
                  <a:cubicBezTo>
                    <a:pt x="2099" y="1280"/>
                    <a:pt x="2101" y="1295"/>
                    <a:pt x="2095" y="1310"/>
                  </a:cubicBezTo>
                  <a:cubicBezTo>
                    <a:pt x="2088" y="1329"/>
                    <a:pt x="2096" y="1338"/>
                    <a:pt x="2112" y="1343"/>
                  </a:cubicBezTo>
                  <a:cubicBezTo>
                    <a:pt x="2122" y="1346"/>
                    <a:pt x="2127" y="1351"/>
                    <a:pt x="2125" y="1362"/>
                  </a:cubicBezTo>
                  <a:cubicBezTo>
                    <a:pt x="2123" y="1374"/>
                    <a:pt x="2114" y="1368"/>
                    <a:pt x="2108" y="1368"/>
                  </a:cubicBezTo>
                  <a:cubicBezTo>
                    <a:pt x="2002" y="1361"/>
                    <a:pt x="1903" y="1334"/>
                    <a:pt x="1815" y="1274"/>
                  </a:cubicBezTo>
                  <a:cubicBezTo>
                    <a:pt x="1807" y="1268"/>
                    <a:pt x="1800" y="1268"/>
                    <a:pt x="1794" y="1274"/>
                  </a:cubicBezTo>
                  <a:cubicBezTo>
                    <a:pt x="1782" y="1284"/>
                    <a:pt x="1770" y="1294"/>
                    <a:pt x="1759" y="1304"/>
                  </a:cubicBezTo>
                  <a:cubicBezTo>
                    <a:pt x="1743" y="1319"/>
                    <a:pt x="1727" y="1334"/>
                    <a:pt x="1704" y="1340"/>
                  </a:cubicBezTo>
                  <a:cubicBezTo>
                    <a:pt x="1693" y="1342"/>
                    <a:pt x="1693" y="1350"/>
                    <a:pt x="1698" y="1358"/>
                  </a:cubicBezTo>
                  <a:cubicBezTo>
                    <a:pt x="1705" y="1368"/>
                    <a:pt x="1712" y="1378"/>
                    <a:pt x="1726" y="1381"/>
                  </a:cubicBezTo>
                  <a:cubicBezTo>
                    <a:pt x="1758" y="1390"/>
                    <a:pt x="1785" y="1409"/>
                    <a:pt x="1811" y="1429"/>
                  </a:cubicBezTo>
                  <a:cubicBezTo>
                    <a:pt x="1831" y="1445"/>
                    <a:pt x="1851" y="1460"/>
                    <a:pt x="1874" y="1471"/>
                  </a:cubicBezTo>
                  <a:cubicBezTo>
                    <a:pt x="1890" y="1480"/>
                    <a:pt x="1899" y="1477"/>
                    <a:pt x="1904" y="1460"/>
                  </a:cubicBezTo>
                  <a:cubicBezTo>
                    <a:pt x="1906" y="1451"/>
                    <a:pt x="1908" y="1441"/>
                    <a:pt x="1922" y="1445"/>
                  </a:cubicBezTo>
                  <a:cubicBezTo>
                    <a:pt x="1935" y="1449"/>
                    <a:pt x="1940" y="1458"/>
                    <a:pt x="1941" y="1470"/>
                  </a:cubicBezTo>
                  <a:cubicBezTo>
                    <a:pt x="1941" y="1478"/>
                    <a:pt x="1935" y="1478"/>
                    <a:pt x="1930" y="1478"/>
                  </a:cubicBezTo>
                  <a:cubicBezTo>
                    <a:pt x="1914" y="1479"/>
                    <a:pt x="1900" y="1483"/>
                    <a:pt x="1887" y="1493"/>
                  </a:cubicBezTo>
                  <a:cubicBezTo>
                    <a:pt x="1881" y="1498"/>
                    <a:pt x="1877" y="1496"/>
                    <a:pt x="1871" y="1493"/>
                  </a:cubicBezTo>
                  <a:cubicBezTo>
                    <a:pt x="1813" y="1464"/>
                    <a:pt x="1751" y="1440"/>
                    <a:pt x="1708" y="1388"/>
                  </a:cubicBezTo>
                  <a:cubicBezTo>
                    <a:pt x="1695" y="1373"/>
                    <a:pt x="1664" y="1380"/>
                    <a:pt x="1656" y="1400"/>
                  </a:cubicBezTo>
                  <a:cubicBezTo>
                    <a:pt x="1649" y="1415"/>
                    <a:pt x="1641" y="1417"/>
                    <a:pt x="1627" y="1415"/>
                  </a:cubicBezTo>
                  <a:cubicBezTo>
                    <a:pt x="1620" y="1414"/>
                    <a:pt x="1612" y="1415"/>
                    <a:pt x="1605" y="1417"/>
                  </a:cubicBezTo>
                  <a:cubicBezTo>
                    <a:pt x="1593" y="1420"/>
                    <a:pt x="1590" y="1430"/>
                    <a:pt x="1588" y="1441"/>
                  </a:cubicBezTo>
                  <a:cubicBezTo>
                    <a:pt x="1586" y="1452"/>
                    <a:pt x="1593" y="1457"/>
                    <a:pt x="1601" y="1461"/>
                  </a:cubicBezTo>
                  <a:cubicBezTo>
                    <a:pt x="1611" y="1466"/>
                    <a:pt x="1623" y="1470"/>
                    <a:pt x="1634" y="1475"/>
                  </a:cubicBezTo>
                  <a:cubicBezTo>
                    <a:pt x="1646" y="1480"/>
                    <a:pt x="1658" y="1486"/>
                    <a:pt x="1667" y="1497"/>
                  </a:cubicBezTo>
                  <a:cubicBezTo>
                    <a:pt x="1682" y="1516"/>
                    <a:pt x="1679" y="1534"/>
                    <a:pt x="1656" y="1541"/>
                  </a:cubicBezTo>
                  <a:cubicBezTo>
                    <a:pt x="1613" y="1554"/>
                    <a:pt x="1610" y="1570"/>
                    <a:pt x="1633" y="1611"/>
                  </a:cubicBezTo>
                  <a:cubicBezTo>
                    <a:pt x="1642" y="1628"/>
                    <a:pt x="1653" y="1643"/>
                    <a:pt x="1646" y="1664"/>
                  </a:cubicBezTo>
                  <a:cubicBezTo>
                    <a:pt x="1644" y="1668"/>
                    <a:pt x="1644" y="1674"/>
                    <a:pt x="1638" y="1673"/>
                  </a:cubicBezTo>
                  <a:cubicBezTo>
                    <a:pt x="1632" y="1673"/>
                    <a:pt x="1630" y="1668"/>
                    <a:pt x="1629" y="1664"/>
                  </a:cubicBezTo>
                  <a:cubicBezTo>
                    <a:pt x="1627" y="1646"/>
                    <a:pt x="1616" y="1640"/>
                    <a:pt x="1599" y="1639"/>
                  </a:cubicBezTo>
                  <a:cubicBezTo>
                    <a:pt x="1575" y="1637"/>
                    <a:pt x="1560" y="1623"/>
                    <a:pt x="1552" y="1600"/>
                  </a:cubicBezTo>
                  <a:cubicBezTo>
                    <a:pt x="1546" y="1580"/>
                    <a:pt x="1540" y="1560"/>
                    <a:pt x="1533" y="1540"/>
                  </a:cubicBezTo>
                  <a:cubicBezTo>
                    <a:pt x="1529" y="1526"/>
                    <a:pt x="1521" y="1514"/>
                    <a:pt x="1510" y="1506"/>
                  </a:cubicBezTo>
                  <a:cubicBezTo>
                    <a:pt x="1506" y="1503"/>
                    <a:pt x="1502" y="1498"/>
                    <a:pt x="1496" y="1500"/>
                  </a:cubicBezTo>
                  <a:cubicBezTo>
                    <a:pt x="1489" y="1504"/>
                    <a:pt x="1486" y="1510"/>
                    <a:pt x="1487" y="1517"/>
                  </a:cubicBezTo>
                  <a:cubicBezTo>
                    <a:pt x="1488" y="1530"/>
                    <a:pt x="1490" y="1543"/>
                    <a:pt x="1492" y="1556"/>
                  </a:cubicBezTo>
                  <a:cubicBezTo>
                    <a:pt x="1493" y="1561"/>
                    <a:pt x="1498" y="1562"/>
                    <a:pt x="1502" y="1563"/>
                  </a:cubicBezTo>
                  <a:cubicBezTo>
                    <a:pt x="1506" y="1564"/>
                    <a:pt x="1511" y="1564"/>
                    <a:pt x="1515" y="1566"/>
                  </a:cubicBezTo>
                  <a:cubicBezTo>
                    <a:pt x="1527" y="1569"/>
                    <a:pt x="1536" y="1576"/>
                    <a:pt x="1532" y="1589"/>
                  </a:cubicBezTo>
                  <a:cubicBezTo>
                    <a:pt x="1528" y="1600"/>
                    <a:pt x="1516" y="1595"/>
                    <a:pt x="1507" y="1594"/>
                  </a:cubicBezTo>
                  <a:cubicBezTo>
                    <a:pt x="1504" y="1593"/>
                    <a:pt x="1500" y="1592"/>
                    <a:pt x="1498" y="1590"/>
                  </a:cubicBezTo>
                  <a:cubicBezTo>
                    <a:pt x="1480" y="1574"/>
                    <a:pt x="1478" y="1587"/>
                    <a:pt x="1474" y="1602"/>
                  </a:cubicBezTo>
                  <a:cubicBezTo>
                    <a:pt x="1468" y="1624"/>
                    <a:pt x="1468" y="1623"/>
                    <a:pt x="1492" y="1625"/>
                  </a:cubicBezTo>
                  <a:cubicBezTo>
                    <a:pt x="1506" y="1625"/>
                    <a:pt x="1515" y="1630"/>
                    <a:pt x="1509" y="1647"/>
                  </a:cubicBezTo>
                  <a:cubicBezTo>
                    <a:pt x="1505" y="1659"/>
                    <a:pt x="1502" y="1671"/>
                    <a:pt x="1500" y="1684"/>
                  </a:cubicBezTo>
                  <a:cubicBezTo>
                    <a:pt x="1497" y="1705"/>
                    <a:pt x="1504" y="1712"/>
                    <a:pt x="1525" y="1709"/>
                  </a:cubicBezTo>
                  <a:cubicBezTo>
                    <a:pt x="1529" y="1709"/>
                    <a:pt x="1532" y="1709"/>
                    <a:pt x="1535" y="1708"/>
                  </a:cubicBezTo>
                  <a:cubicBezTo>
                    <a:pt x="1553" y="1704"/>
                    <a:pt x="1560" y="1707"/>
                    <a:pt x="1558" y="1728"/>
                  </a:cubicBezTo>
                  <a:cubicBezTo>
                    <a:pt x="1554" y="1754"/>
                    <a:pt x="1565" y="1777"/>
                    <a:pt x="1579" y="1799"/>
                  </a:cubicBezTo>
                  <a:cubicBezTo>
                    <a:pt x="1596" y="1825"/>
                    <a:pt x="1618" y="1849"/>
                    <a:pt x="1631" y="1877"/>
                  </a:cubicBezTo>
                  <a:cubicBezTo>
                    <a:pt x="1639" y="1894"/>
                    <a:pt x="1643" y="1910"/>
                    <a:pt x="1634" y="1929"/>
                  </a:cubicBezTo>
                  <a:cubicBezTo>
                    <a:pt x="1623" y="1951"/>
                    <a:pt x="1628" y="1975"/>
                    <a:pt x="1637" y="1998"/>
                  </a:cubicBezTo>
                  <a:cubicBezTo>
                    <a:pt x="1640" y="2005"/>
                    <a:pt x="1643" y="2011"/>
                    <a:pt x="1645" y="2017"/>
                  </a:cubicBezTo>
                  <a:cubicBezTo>
                    <a:pt x="1662" y="2054"/>
                    <a:pt x="1662" y="2054"/>
                    <a:pt x="1631" y="2080"/>
                  </a:cubicBezTo>
                  <a:cubicBezTo>
                    <a:pt x="1625" y="2085"/>
                    <a:pt x="1621" y="2090"/>
                    <a:pt x="1623" y="2100"/>
                  </a:cubicBezTo>
                  <a:cubicBezTo>
                    <a:pt x="1625" y="2111"/>
                    <a:pt x="1624" y="2123"/>
                    <a:pt x="1622" y="2134"/>
                  </a:cubicBezTo>
                  <a:cubicBezTo>
                    <a:pt x="1618" y="2151"/>
                    <a:pt x="1627" y="2158"/>
                    <a:pt x="1641" y="2163"/>
                  </a:cubicBezTo>
                  <a:cubicBezTo>
                    <a:pt x="1686" y="2179"/>
                    <a:pt x="1686" y="2179"/>
                    <a:pt x="1659" y="2218"/>
                  </a:cubicBezTo>
                  <a:cubicBezTo>
                    <a:pt x="1654" y="2225"/>
                    <a:pt x="1652" y="2233"/>
                    <a:pt x="1652" y="2242"/>
                  </a:cubicBezTo>
                  <a:cubicBezTo>
                    <a:pt x="1652" y="2249"/>
                    <a:pt x="1659" y="2258"/>
                    <a:pt x="1647" y="2261"/>
                  </a:cubicBezTo>
                  <a:cubicBezTo>
                    <a:pt x="1637" y="2264"/>
                    <a:pt x="1627" y="2263"/>
                    <a:pt x="1621" y="2253"/>
                  </a:cubicBezTo>
                  <a:cubicBezTo>
                    <a:pt x="1615" y="2245"/>
                    <a:pt x="1611" y="2236"/>
                    <a:pt x="1606" y="2226"/>
                  </a:cubicBezTo>
                  <a:cubicBezTo>
                    <a:pt x="1582" y="2235"/>
                    <a:pt x="1571" y="2256"/>
                    <a:pt x="1562" y="2277"/>
                  </a:cubicBezTo>
                  <a:cubicBezTo>
                    <a:pt x="1557" y="2287"/>
                    <a:pt x="1566" y="2296"/>
                    <a:pt x="1572" y="2303"/>
                  </a:cubicBezTo>
                  <a:cubicBezTo>
                    <a:pt x="1581" y="2312"/>
                    <a:pt x="1590" y="2320"/>
                    <a:pt x="1598" y="2328"/>
                  </a:cubicBezTo>
                  <a:cubicBezTo>
                    <a:pt x="1607" y="2337"/>
                    <a:pt x="1613" y="2347"/>
                    <a:pt x="1614" y="2360"/>
                  </a:cubicBezTo>
                  <a:cubicBezTo>
                    <a:pt x="1615" y="2377"/>
                    <a:pt x="1610" y="2381"/>
                    <a:pt x="1593" y="2377"/>
                  </a:cubicBezTo>
                  <a:cubicBezTo>
                    <a:pt x="1572" y="2371"/>
                    <a:pt x="1567" y="2377"/>
                    <a:pt x="1570" y="2398"/>
                  </a:cubicBezTo>
                  <a:cubicBezTo>
                    <a:pt x="1571" y="2410"/>
                    <a:pt x="1581" y="2425"/>
                    <a:pt x="1567" y="2433"/>
                  </a:cubicBezTo>
                  <a:cubicBezTo>
                    <a:pt x="1554" y="2440"/>
                    <a:pt x="1542" y="2427"/>
                    <a:pt x="1532" y="2419"/>
                  </a:cubicBezTo>
                  <a:cubicBezTo>
                    <a:pt x="1528" y="2415"/>
                    <a:pt x="1524" y="2412"/>
                    <a:pt x="1519" y="2409"/>
                  </a:cubicBezTo>
                  <a:cubicBezTo>
                    <a:pt x="1513" y="2405"/>
                    <a:pt x="1505" y="2404"/>
                    <a:pt x="1499" y="2410"/>
                  </a:cubicBezTo>
                  <a:cubicBezTo>
                    <a:pt x="1493" y="2415"/>
                    <a:pt x="1495" y="2422"/>
                    <a:pt x="1499" y="2428"/>
                  </a:cubicBezTo>
                  <a:cubicBezTo>
                    <a:pt x="1504" y="2437"/>
                    <a:pt x="1508" y="2446"/>
                    <a:pt x="1498" y="2455"/>
                  </a:cubicBezTo>
                  <a:cubicBezTo>
                    <a:pt x="1488" y="2463"/>
                    <a:pt x="1478" y="2458"/>
                    <a:pt x="1469" y="2452"/>
                  </a:cubicBezTo>
                  <a:cubicBezTo>
                    <a:pt x="1468" y="2451"/>
                    <a:pt x="1466" y="2449"/>
                    <a:pt x="1464" y="2448"/>
                  </a:cubicBezTo>
                  <a:cubicBezTo>
                    <a:pt x="1439" y="2430"/>
                    <a:pt x="1433" y="2432"/>
                    <a:pt x="1421" y="2461"/>
                  </a:cubicBezTo>
                  <a:cubicBezTo>
                    <a:pt x="1416" y="2475"/>
                    <a:pt x="1411" y="2486"/>
                    <a:pt x="1394" y="2484"/>
                  </a:cubicBezTo>
                  <a:cubicBezTo>
                    <a:pt x="1390" y="2484"/>
                    <a:pt x="1387" y="2484"/>
                    <a:pt x="1384" y="2483"/>
                  </a:cubicBezTo>
                  <a:cubicBezTo>
                    <a:pt x="1367" y="2477"/>
                    <a:pt x="1352" y="2485"/>
                    <a:pt x="1354" y="2502"/>
                  </a:cubicBezTo>
                  <a:cubicBezTo>
                    <a:pt x="1356" y="2519"/>
                    <a:pt x="1347" y="2525"/>
                    <a:pt x="1335" y="2526"/>
                  </a:cubicBezTo>
                  <a:cubicBezTo>
                    <a:pt x="1296" y="2528"/>
                    <a:pt x="1288" y="2552"/>
                    <a:pt x="1287" y="2586"/>
                  </a:cubicBezTo>
                  <a:cubicBezTo>
                    <a:pt x="1286" y="2610"/>
                    <a:pt x="1280" y="2634"/>
                    <a:pt x="1273" y="2658"/>
                  </a:cubicBezTo>
                  <a:cubicBezTo>
                    <a:pt x="1269" y="2669"/>
                    <a:pt x="1263" y="2676"/>
                    <a:pt x="1251" y="2679"/>
                  </a:cubicBezTo>
                  <a:cubicBezTo>
                    <a:pt x="1210" y="2691"/>
                    <a:pt x="1169" y="2694"/>
                    <a:pt x="1131" y="2668"/>
                  </a:cubicBezTo>
                  <a:cubicBezTo>
                    <a:pt x="1117" y="2658"/>
                    <a:pt x="1108" y="2647"/>
                    <a:pt x="1110" y="2628"/>
                  </a:cubicBezTo>
                  <a:cubicBezTo>
                    <a:pt x="1114" y="2600"/>
                    <a:pt x="1100" y="2575"/>
                    <a:pt x="1086" y="2551"/>
                  </a:cubicBezTo>
                  <a:cubicBezTo>
                    <a:pt x="1083" y="2544"/>
                    <a:pt x="1077" y="2543"/>
                    <a:pt x="1070" y="2542"/>
                  </a:cubicBezTo>
                  <a:cubicBezTo>
                    <a:pt x="1046" y="2539"/>
                    <a:pt x="1022" y="2537"/>
                    <a:pt x="998" y="2538"/>
                  </a:cubicBezTo>
                  <a:cubicBezTo>
                    <a:pt x="983" y="2538"/>
                    <a:pt x="973" y="2533"/>
                    <a:pt x="964" y="2522"/>
                  </a:cubicBezTo>
                  <a:cubicBezTo>
                    <a:pt x="955" y="2512"/>
                    <a:pt x="947" y="2501"/>
                    <a:pt x="934" y="2495"/>
                  </a:cubicBezTo>
                  <a:cubicBezTo>
                    <a:pt x="920" y="2489"/>
                    <a:pt x="908" y="2487"/>
                    <a:pt x="893" y="2497"/>
                  </a:cubicBezTo>
                  <a:cubicBezTo>
                    <a:pt x="875" y="2510"/>
                    <a:pt x="859" y="2504"/>
                    <a:pt x="852" y="2482"/>
                  </a:cubicBezTo>
                  <a:cubicBezTo>
                    <a:pt x="839" y="2444"/>
                    <a:pt x="821" y="2440"/>
                    <a:pt x="790" y="2468"/>
                  </a:cubicBezTo>
                  <a:cubicBezTo>
                    <a:pt x="773" y="2482"/>
                    <a:pt x="762" y="2501"/>
                    <a:pt x="747" y="2517"/>
                  </a:cubicBezTo>
                  <a:cubicBezTo>
                    <a:pt x="735" y="2529"/>
                    <a:pt x="723" y="2540"/>
                    <a:pt x="700" y="2543"/>
                  </a:cubicBezTo>
                  <a:cubicBezTo>
                    <a:pt x="719" y="2512"/>
                    <a:pt x="734" y="2485"/>
                    <a:pt x="752" y="2457"/>
                  </a:cubicBezTo>
                  <a:cubicBezTo>
                    <a:pt x="770" y="2428"/>
                    <a:pt x="746" y="2370"/>
                    <a:pt x="711" y="2373"/>
                  </a:cubicBezTo>
                  <a:cubicBezTo>
                    <a:pt x="670" y="2376"/>
                    <a:pt x="657" y="2354"/>
                    <a:pt x="649" y="2321"/>
                  </a:cubicBezTo>
                  <a:cubicBezTo>
                    <a:pt x="647" y="2316"/>
                    <a:pt x="646" y="2311"/>
                    <a:pt x="644" y="2306"/>
                  </a:cubicBezTo>
                  <a:cubicBezTo>
                    <a:pt x="638" y="2284"/>
                    <a:pt x="636" y="2283"/>
                    <a:pt x="616" y="2294"/>
                  </a:cubicBezTo>
                  <a:cubicBezTo>
                    <a:pt x="599" y="2304"/>
                    <a:pt x="586" y="2318"/>
                    <a:pt x="574" y="2334"/>
                  </a:cubicBezTo>
                  <a:cubicBezTo>
                    <a:pt x="567" y="2344"/>
                    <a:pt x="561" y="2348"/>
                    <a:pt x="548" y="2343"/>
                  </a:cubicBezTo>
                  <a:cubicBezTo>
                    <a:pt x="537" y="2339"/>
                    <a:pt x="525" y="2338"/>
                    <a:pt x="513" y="2337"/>
                  </a:cubicBezTo>
                  <a:cubicBezTo>
                    <a:pt x="505" y="2336"/>
                    <a:pt x="498" y="2340"/>
                    <a:pt x="496" y="2348"/>
                  </a:cubicBezTo>
                  <a:cubicBezTo>
                    <a:pt x="494" y="2357"/>
                    <a:pt x="497" y="2363"/>
                    <a:pt x="505" y="2367"/>
                  </a:cubicBezTo>
                  <a:cubicBezTo>
                    <a:pt x="511" y="2370"/>
                    <a:pt x="517" y="2372"/>
                    <a:pt x="523" y="2375"/>
                  </a:cubicBezTo>
                  <a:cubicBezTo>
                    <a:pt x="533" y="2380"/>
                    <a:pt x="537" y="2387"/>
                    <a:pt x="535" y="2399"/>
                  </a:cubicBezTo>
                  <a:cubicBezTo>
                    <a:pt x="529" y="2435"/>
                    <a:pt x="542" y="2460"/>
                    <a:pt x="574" y="2476"/>
                  </a:cubicBezTo>
                  <a:cubicBezTo>
                    <a:pt x="579" y="2479"/>
                    <a:pt x="590" y="2478"/>
                    <a:pt x="588" y="2487"/>
                  </a:cubicBezTo>
                  <a:cubicBezTo>
                    <a:pt x="587" y="2496"/>
                    <a:pt x="578" y="2498"/>
                    <a:pt x="569" y="2499"/>
                  </a:cubicBezTo>
                  <a:cubicBezTo>
                    <a:pt x="568" y="2499"/>
                    <a:pt x="567" y="2499"/>
                    <a:pt x="566" y="2499"/>
                  </a:cubicBezTo>
                  <a:cubicBezTo>
                    <a:pt x="542" y="2503"/>
                    <a:pt x="535" y="2514"/>
                    <a:pt x="547" y="2533"/>
                  </a:cubicBezTo>
                  <a:cubicBezTo>
                    <a:pt x="558" y="2551"/>
                    <a:pt x="555" y="2565"/>
                    <a:pt x="545" y="2580"/>
                  </a:cubicBezTo>
                  <a:cubicBezTo>
                    <a:pt x="532" y="2600"/>
                    <a:pt x="522" y="2621"/>
                    <a:pt x="528" y="2646"/>
                  </a:cubicBezTo>
                  <a:cubicBezTo>
                    <a:pt x="531" y="2657"/>
                    <a:pt x="520" y="2662"/>
                    <a:pt x="513" y="2664"/>
                  </a:cubicBezTo>
                  <a:cubicBezTo>
                    <a:pt x="487" y="2673"/>
                    <a:pt x="475" y="2690"/>
                    <a:pt x="472" y="2716"/>
                  </a:cubicBezTo>
                  <a:cubicBezTo>
                    <a:pt x="470" y="2732"/>
                    <a:pt x="464" y="2735"/>
                    <a:pt x="448" y="2725"/>
                  </a:cubicBezTo>
                  <a:cubicBezTo>
                    <a:pt x="414" y="2704"/>
                    <a:pt x="364" y="2719"/>
                    <a:pt x="349" y="2754"/>
                  </a:cubicBezTo>
                  <a:cubicBezTo>
                    <a:pt x="346" y="2761"/>
                    <a:pt x="342" y="2770"/>
                    <a:pt x="349" y="2776"/>
                  </a:cubicBezTo>
                  <a:cubicBezTo>
                    <a:pt x="356" y="2782"/>
                    <a:pt x="366" y="2785"/>
                    <a:pt x="375" y="2779"/>
                  </a:cubicBezTo>
                  <a:cubicBezTo>
                    <a:pt x="381" y="2776"/>
                    <a:pt x="387" y="2771"/>
                    <a:pt x="393" y="2767"/>
                  </a:cubicBezTo>
                  <a:cubicBezTo>
                    <a:pt x="399" y="2762"/>
                    <a:pt x="405" y="2759"/>
                    <a:pt x="410" y="2765"/>
                  </a:cubicBezTo>
                  <a:cubicBezTo>
                    <a:pt x="416" y="2772"/>
                    <a:pt x="412" y="2778"/>
                    <a:pt x="407" y="2783"/>
                  </a:cubicBezTo>
                  <a:cubicBezTo>
                    <a:pt x="403" y="2788"/>
                    <a:pt x="397" y="2792"/>
                    <a:pt x="393" y="2796"/>
                  </a:cubicBezTo>
                  <a:cubicBezTo>
                    <a:pt x="384" y="2805"/>
                    <a:pt x="379" y="2817"/>
                    <a:pt x="388" y="2827"/>
                  </a:cubicBezTo>
                  <a:cubicBezTo>
                    <a:pt x="396" y="2835"/>
                    <a:pt x="407" y="2827"/>
                    <a:pt x="415" y="2821"/>
                  </a:cubicBezTo>
                  <a:cubicBezTo>
                    <a:pt x="422" y="2816"/>
                    <a:pt x="427" y="2807"/>
                    <a:pt x="436" y="2804"/>
                  </a:cubicBezTo>
                  <a:cubicBezTo>
                    <a:pt x="449" y="2799"/>
                    <a:pt x="457" y="2801"/>
                    <a:pt x="456" y="2817"/>
                  </a:cubicBezTo>
                  <a:cubicBezTo>
                    <a:pt x="455" y="2839"/>
                    <a:pt x="446" y="2857"/>
                    <a:pt x="434" y="2874"/>
                  </a:cubicBezTo>
                  <a:cubicBezTo>
                    <a:pt x="419" y="2896"/>
                    <a:pt x="418" y="2908"/>
                    <a:pt x="434" y="2929"/>
                  </a:cubicBezTo>
                  <a:cubicBezTo>
                    <a:pt x="439" y="2937"/>
                    <a:pt x="447" y="2944"/>
                    <a:pt x="454" y="2951"/>
                  </a:cubicBezTo>
                  <a:cubicBezTo>
                    <a:pt x="457" y="2954"/>
                    <a:pt x="462" y="2957"/>
                    <a:pt x="460" y="2962"/>
                  </a:cubicBezTo>
                  <a:cubicBezTo>
                    <a:pt x="458" y="2968"/>
                    <a:pt x="453" y="2969"/>
                    <a:pt x="449" y="2968"/>
                  </a:cubicBezTo>
                  <a:cubicBezTo>
                    <a:pt x="431" y="2964"/>
                    <a:pt x="427" y="2972"/>
                    <a:pt x="428" y="2988"/>
                  </a:cubicBezTo>
                  <a:cubicBezTo>
                    <a:pt x="429" y="3008"/>
                    <a:pt x="416" y="3022"/>
                    <a:pt x="402" y="3033"/>
                  </a:cubicBezTo>
                  <a:cubicBezTo>
                    <a:pt x="391" y="3042"/>
                    <a:pt x="390" y="3049"/>
                    <a:pt x="401" y="3057"/>
                  </a:cubicBezTo>
                  <a:cubicBezTo>
                    <a:pt x="407" y="3061"/>
                    <a:pt x="411" y="3065"/>
                    <a:pt x="409" y="3073"/>
                  </a:cubicBezTo>
                  <a:cubicBezTo>
                    <a:pt x="407" y="3084"/>
                    <a:pt x="399" y="3082"/>
                    <a:pt x="392" y="3084"/>
                  </a:cubicBezTo>
                  <a:cubicBezTo>
                    <a:pt x="388" y="3085"/>
                    <a:pt x="383" y="3085"/>
                    <a:pt x="378" y="3086"/>
                  </a:cubicBezTo>
                  <a:cubicBezTo>
                    <a:pt x="351" y="3089"/>
                    <a:pt x="345" y="3104"/>
                    <a:pt x="361" y="3127"/>
                  </a:cubicBezTo>
                  <a:cubicBezTo>
                    <a:pt x="363" y="3130"/>
                    <a:pt x="365" y="3132"/>
                    <a:pt x="366" y="3135"/>
                  </a:cubicBezTo>
                  <a:cubicBezTo>
                    <a:pt x="369" y="3141"/>
                    <a:pt x="371" y="3149"/>
                    <a:pt x="365" y="3153"/>
                  </a:cubicBezTo>
                  <a:cubicBezTo>
                    <a:pt x="360" y="3157"/>
                    <a:pt x="353" y="3153"/>
                    <a:pt x="349" y="3149"/>
                  </a:cubicBezTo>
                  <a:cubicBezTo>
                    <a:pt x="345" y="3145"/>
                    <a:pt x="342" y="3141"/>
                    <a:pt x="339" y="3136"/>
                  </a:cubicBezTo>
                  <a:cubicBezTo>
                    <a:pt x="333" y="3129"/>
                    <a:pt x="327" y="3127"/>
                    <a:pt x="319" y="3133"/>
                  </a:cubicBezTo>
                  <a:cubicBezTo>
                    <a:pt x="300" y="3146"/>
                    <a:pt x="279" y="3148"/>
                    <a:pt x="258" y="3149"/>
                  </a:cubicBezTo>
                  <a:cubicBezTo>
                    <a:pt x="233" y="3151"/>
                    <a:pt x="207" y="3148"/>
                    <a:pt x="182" y="3154"/>
                  </a:cubicBezTo>
                  <a:cubicBezTo>
                    <a:pt x="173" y="3156"/>
                    <a:pt x="168" y="3150"/>
                    <a:pt x="164" y="3145"/>
                  </a:cubicBezTo>
                  <a:cubicBezTo>
                    <a:pt x="150" y="3129"/>
                    <a:pt x="137" y="3113"/>
                    <a:pt x="112" y="3121"/>
                  </a:cubicBezTo>
                  <a:cubicBezTo>
                    <a:pt x="107" y="3122"/>
                    <a:pt x="104" y="3118"/>
                    <a:pt x="102" y="3114"/>
                  </a:cubicBezTo>
                  <a:cubicBezTo>
                    <a:pt x="91" y="3094"/>
                    <a:pt x="73" y="3078"/>
                    <a:pt x="58" y="3061"/>
                  </a:cubicBezTo>
                  <a:cubicBezTo>
                    <a:pt x="35" y="3035"/>
                    <a:pt x="22" y="3006"/>
                    <a:pt x="31" y="2971"/>
                  </a:cubicBezTo>
                  <a:cubicBezTo>
                    <a:pt x="34" y="2957"/>
                    <a:pt x="26" y="2948"/>
                    <a:pt x="18" y="2940"/>
                  </a:cubicBezTo>
                  <a:cubicBezTo>
                    <a:pt x="0" y="2921"/>
                    <a:pt x="1" y="2911"/>
                    <a:pt x="21" y="2896"/>
                  </a:cubicBezTo>
                  <a:cubicBezTo>
                    <a:pt x="43" y="2881"/>
                    <a:pt x="43" y="2881"/>
                    <a:pt x="25" y="2859"/>
                  </a:cubicBezTo>
                  <a:cubicBezTo>
                    <a:pt x="21" y="2854"/>
                    <a:pt x="18" y="2850"/>
                    <a:pt x="24" y="2844"/>
                  </a:cubicBezTo>
                  <a:cubicBezTo>
                    <a:pt x="44" y="2821"/>
                    <a:pt x="62" y="2798"/>
                    <a:pt x="83" y="2776"/>
                  </a:cubicBezTo>
                  <a:cubicBezTo>
                    <a:pt x="98" y="2759"/>
                    <a:pt x="117" y="2748"/>
                    <a:pt x="139" y="2743"/>
                  </a:cubicBezTo>
                  <a:cubicBezTo>
                    <a:pt x="153" y="2739"/>
                    <a:pt x="180" y="2703"/>
                    <a:pt x="181" y="2688"/>
                  </a:cubicBezTo>
                  <a:cubicBezTo>
                    <a:pt x="181" y="2683"/>
                    <a:pt x="181" y="2679"/>
                    <a:pt x="175" y="2677"/>
                  </a:cubicBezTo>
                  <a:cubicBezTo>
                    <a:pt x="144" y="2663"/>
                    <a:pt x="129" y="2636"/>
                    <a:pt x="116" y="2607"/>
                  </a:cubicBezTo>
                  <a:cubicBezTo>
                    <a:pt x="113" y="2601"/>
                    <a:pt x="111" y="2596"/>
                    <a:pt x="108" y="2591"/>
                  </a:cubicBezTo>
                  <a:cubicBezTo>
                    <a:pt x="98" y="2575"/>
                    <a:pt x="93" y="2561"/>
                    <a:pt x="100" y="2541"/>
                  </a:cubicBezTo>
                  <a:cubicBezTo>
                    <a:pt x="107" y="2521"/>
                    <a:pt x="96" y="2501"/>
                    <a:pt x="86" y="2483"/>
                  </a:cubicBezTo>
                  <a:cubicBezTo>
                    <a:pt x="82" y="2474"/>
                    <a:pt x="80" y="2468"/>
                    <a:pt x="87" y="2459"/>
                  </a:cubicBezTo>
                  <a:cubicBezTo>
                    <a:pt x="115" y="2421"/>
                    <a:pt x="136" y="2379"/>
                    <a:pt x="140" y="2330"/>
                  </a:cubicBezTo>
                  <a:cubicBezTo>
                    <a:pt x="141" y="2323"/>
                    <a:pt x="143" y="2320"/>
                    <a:pt x="150" y="2322"/>
                  </a:cubicBezTo>
                  <a:cubicBezTo>
                    <a:pt x="178" y="2328"/>
                    <a:pt x="196" y="2313"/>
                    <a:pt x="211" y="2293"/>
                  </a:cubicBezTo>
                  <a:cubicBezTo>
                    <a:pt x="218" y="2284"/>
                    <a:pt x="224" y="2279"/>
                    <a:pt x="237" y="2285"/>
                  </a:cubicBezTo>
                  <a:cubicBezTo>
                    <a:pt x="253" y="2294"/>
                    <a:pt x="268" y="2286"/>
                    <a:pt x="281" y="2275"/>
                  </a:cubicBezTo>
                  <a:cubicBezTo>
                    <a:pt x="292" y="2266"/>
                    <a:pt x="303" y="2255"/>
                    <a:pt x="314" y="2246"/>
                  </a:cubicBezTo>
                  <a:cubicBezTo>
                    <a:pt x="325" y="2238"/>
                    <a:pt x="335" y="2237"/>
                    <a:pt x="338" y="2254"/>
                  </a:cubicBezTo>
                  <a:cubicBezTo>
                    <a:pt x="338" y="2258"/>
                    <a:pt x="339" y="2262"/>
                    <a:pt x="341" y="2266"/>
                  </a:cubicBezTo>
                  <a:cubicBezTo>
                    <a:pt x="343" y="2271"/>
                    <a:pt x="343" y="2279"/>
                    <a:pt x="350" y="2280"/>
                  </a:cubicBezTo>
                  <a:cubicBezTo>
                    <a:pt x="356" y="2280"/>
                    <a:pt x="360" y="2275"/>
                    <a:pt x="363" y="2271"/>
                  </a:cubicBezTo>
                  <a:cubicBezTo>
                    <a:pt x="378" y="2254"/>
                    <a:pt x="384" y="2255"/>
                    <a:pt x="393" y="2276"/>
                  </a:cubicBezTo>
                  <a:cubicBezTo>
                    <a:pt x="395" y="2281"/>
                    <a:pt x="396" y="2285"/>
                    <a:pt x="399" y="2289"/>
                  </a:cubicBezTo>
                  <a:cubicBezTo>
                    <a:pt x="403" y="2295"/>
                    <a:pt x="407" y="2300"/>
                    <a:pt x="417" y="2296"/>
                  </a:cubicBezTo>
                  <a:cubicBezTo>
                    <a:pt x="426" y="2291"/>
                    <a:pt x="426" y="2287"/>
                    <a:pt x="424" y="2279"/>
                  </a:cubicBezTo>
                  <a:cubicBezTo>
                    <a:pt x="414" y="2234"/>
                    <a:pt x="425" y="2195"/>
                    <a:pt x="452" y="2158"/>
                  </a:cubicBezTo>
                  <a:cubicBezTo>
                    <a:pt x="468" y="2136"/>
                    <a:pt x="489" y="2122"/>
                    <a:pt x="516" y="2118"/>
                  </a:cubicBezTo>
                  <a:cubicBezTo>
                    <a:pt x="528" y="2116"/>
                    <a:pt x="530" y="2112"/>
                    <a:pt x="526" y="2101"/>
                  </a:cubicBezTo>
                  <a:cubicBezTo>
                    <a:pt x="521" y="2088"/>
                    <a:pt x="517" y="2073"/>
                    <a:pt x="508" y="2062"/>
                  </a:cubicBezTo>
                  <a:cubicBezTo>
                    <a:pt x="501" y="2054"/>
                    <a:pt x="503" y="2050"/>
                    <a:pt x="512" y="2045"/>
                  </a:cubicBezTo>
                  <a:cubicBezTo>
                    <a:pt x="531" y="2036"/>
                    <a:pt x="542" y="1996"/>
                    <a:pt x="531" y="1978"/>
                  </a:cubicBezTo>
                  <a:cubicBezTo>
                    <a:pt x="527" y="1972"/>
                    <a:pt x="521" y="1972"/>
                    <a:pt x="516" y="1971"/>
                  </a:cubicBezTo>
                  <a:cubicBezTo>
                    <a:pt x="500" y="1967"/>
                    <a:pt x="485" y="1962"/>
                    <a:pt x="473" y="1950"/>
                  </a:cubicBezTo>
                  <a:cubicBezTo>
                    <a:pt x="454" y="1929"/>
                    <a:pt x="460" y="1910"/>
                    <a:pt x="488" y="1904"/>
                  </a:cubicBezTo>
                  <a:cubicBezTo>
                    <a:pt x="496" y="1902"/>
                    <a:pt x="505" y="1902"/>
                    <a:pt x="513" y="1900"/>
                  </a:cubicBezTo>
                  <a:cubicBezTo>
                    <a:pt x="535" y="1894"/>
                    <a:pt x="541" y="1884"/>
                    <a:pt x="534" y="1862"/>
                  </a:cubicBezTo>
                  <a:cubicBezTo>
                    <a:pt x="531" y="1851"/>
                    <a:pt x="525" y="1843"/>
                    <a:pt x="519" y="1834"/>
                  </a:cubicBezTo>
                  <a:cubicBezTo>
                    <a:pt x="512" y="1825"/>
                    <a:pt x="506" y="1817"/>
                    <a:pt x="501" y="1807"/>
                  </a:cubicBezTo>
                  <a:cubicBezTo>
                    <a:pt x="497" y="1800"/>
                    <a:pt x="494" y="1791"/>
                    <a:pt x="496" y="1782"/>
                  </a:cubicBezTo>
                  <a:cubicBezTo>
                    <a:pt x="500" y="1770"/>
                    <a:pt x="511" y="1778"/>
                    <a:pt x="518" y="1777"/>
                  </a:cubicBezTo>
                  <a:cubicBezTo>
                    <a:pt x="535" y="1773"/>
                    <a:pt x="553" y="1772"/>
                    <a:pt x="567" y="1761"/>
                  </a:cubicBezTo>
                  <a:cubicBezTo>
                    <a:pt x="576" y="1753"/>
                    <a:pt x="578" y="1746"/>
                    <a:pt x="571" y="1735"/>
                  </a:cubicBezTo>
                  <a:cubicBezTo>
                    <a:pt x="561" y="1720"/>
                    <a:pt x="547" y="1706"/>
                    <a:pt x="535" y="1693"/>
                  </a:cubicBezTo>
                  <a:cubicBezTo>
                    <a:pt x="515" y="1671"/>
                    <a:pt x="499" y="1649"/>
                    <a:pt x="514" y="1618"/>
                  </a:cubicBezTo>
                  <a:cubicBezTo>
                    <a:pt x="517" y="1610"/>
                    <a:pt x="512" y="1605"/>
                    <a:pt x="508" y="1600"/>
                  </a:cubicBezTo>
                  <a:cubicBezTo>
                    <a:pt x="501" y="1590"/>
                    <a:pt x="490" y="1584"/>
                    <a:pt x="480" y="1579"/>
                  </a:cubicBezTo>
                  <a:cubicBezTo>
                    <a:pt x="464" y="1571"/>
                    <a:pt x="448" y="1565"/>
                    <a:pt x="440" y="154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scene3d>
              <a:camera prst="isometricTopUp">
                <a:rot lat="585005" lon="17518078" rev="3941966"/>
              </a:camera>
              <a:lightRig rig="threePt" dir="t"/>
            </a:scene3d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grpSp>
          <p:nvGrpSpPr>
            <p:cNvPr id="18" name="Group 15">
              <a:extLst>
                <a:ext uri="{FF2B5EF4-FFF2-40B4-BE49-F238E27FC236}">
                  <a16:creationId xmlns:a16="http://schemas.microsoft.com/office/drawing/2014/main" id="{1E3225E7-9CC9-4B6F-A193-E012EBABA35C}"/>
                </a:ext>
              </a:extLst>
            </p:cNvPr>
            <p:cNvGrpSpPr/>
            <p:nvPr/>
          </p:nvGrpSpPr>
          <p:grpSpPr>
            <a:xfrm>
              <a:off x="9160627" y="2419425"/>
              <a:ext cx="8461758" cy="6295909"/>
              <a:chOff x="4733216" y="3486970"/>
              <a:chExt cx="7836692" cy="5830833"/>
            </a:xfrm>
          </p:grpSpPr>
          <p:sp>
            <p:nvSpPr>
              <p:cNvPr id="19" name="Freeform: Shape 16">
                <a:extLst>
                  <a:ext uri="{FF2B5EF4-FFF2-40B4-BE49-F238E27FC236}">
                    <a16:creationId xmlns:a16="http://schemas.microsoft.com/office/drawing/2014/main" id="{0248A8DD-D788-483C-9465-B8C49AC029D3}"/>
                  </a:ext>
                </a:extLst>
              </p:cNvPr>
              <p:cNvSpPr/>
              <p:nvPr/>
            </p:nvSpPr>
            <p:spPr>
              <a:xfrm rot="5400000">
                <a:off x="6801154" y="2120167"/>
                <a:ext cx="4401951" cy="7135557"/>
              </a:xfrm>
              <a:custGeom>
                <a:avLst/>
                <a:gdLst>
                  <a:gd name="connsiteX0" fmla="*/ 1574201 w 4401951"/>
                  <a:gd name="connsiteY0" fmla="*/ 1307005 h 7135557"/>
                  <a:gd name="connsiteX1" fmla="*/ 1595137 w 4401951"/>
                  <a:gd name="connsiteY1" fmla="*/ 1308799 h 7135557"/>
                  <a:gd name="connsiteX2" fmla="*/ 1596178 w 4401951"/>
                  <a:gd name="connsiteY2" fmla="*/ 1307005 h 7135557"/>
                  <a:gd name="connsiteX3" fmla="*/ 1292196 w 4401951"/>
                  <a:gd name="connsiteY3" fmla="*/ 1246107 h 7135557"/>
                  <a:gd name="connsiteX4" fmla="*/ 1354627 w 4401951"/>
                  <a:gd name="connsiteY4" fmla="*/ 1145598 h 7135557"/>
                  <a:gd name="connsiteX5" fmla="*/ 1392692 w 4401951"/>
                  <a:gd name="connsiteY5" fmla="*/ 1097590 h 7135557"/>
                  <a:gd name="connsiteX6" fmla="*/ 1392692 w 4401951"/>
                  <a:gd name="connsiteY6" fmla="*/ 698917 h 7135557"/>
                  <a:gd name="connsiteX7" fmla="*/ 10305 w 4401951"/>
                  <a:gd name="connsiteY7" fmla="*/ 1963449 h 7135557"/>
                  <a:gd name="connsiteX8" fmla="*/ 243210 w 4401951"/>
                  <a:gd name="connsiteY8" fmla="*/ 1270953 h 7135557"/>
                  <a:gd name="connsiteX9" fmla="*/ 521312 w 4401951"/>
                  <a:gd name="connsiteY9" fmla="*/ 2463671 h 7135557"/>
                  <a:gd name="connsiteX10" fmla="*/ 1032923 w 4401951"/>
                  <a:gd name="connsiteY10" fmla="*/ 24092 h 7135557"/>
                  <a:gd name="connsiteX11" fmla="*/ 1044438 w 4401951"/>
                  <a:gd name="connsiteY11" fmla="*/ 0 h 7135557"/>
                  <a:gd name="connsiteX12" fmla="*/ 1093672 w 4401951"/>
                  <a:gd name="connsiteY12" fmla="*/ 664478 h 7135557"/>
                  <a:gd name="connsiteX13" fmla="*/ 1143670 w 4401951"/>
                  <a:gd name="connsiteY13" fmla="*/ 593153 h 7135557"/>
                  <a:gd name="connsiteX14" fmla="*/ 1389562 w 4401951"/>
                  <a:gd name="connsiteY14" fmla="*/ 359293 h 7135557"/>
                  <a:gd name="connsiteX15" fmla="*/ 1230812 w 4401951"/>
                  <a:gd name="connsiteY15" fmla="*/ 1223676 h 7135557"/>
                  <a:gd name="connsiteX16" fmla="*/ 1377075 w 4401951"/>
                  <a:gd name="connsiteY16" fmla="*/ 659632 h 7135557"/>
                  <a:gd name="connsiteX17" fmla="*/ 1392692 w 4401951"/>
                  <a:gd name="connsiteY17" fmla="*/ 617304 h 7135557"/>
                  <a:gd name="connsiteX18" fmla="*/ 1392692 w 4401951"/>
                  <a:gd name="connsiteY18" fmla="*/ 391528 h 7135557"/>
                  <a:gd name="connsiteX19" fmla="*/ 1418889 w 4401951"/>
                  <a:gd name="connsiteY19" fmla="*/ 509430 h 7135557"/>
                  <a:gd name="connsiteX20" fmla="*/ 1422175 w 4401951"/>
                  <a:gd name="connsiteY20" fmla="*/ 537401 h 7135557"/>
                  <a:gd name="connsiteX21" fmla="*/ 1422535 w 4401951"/>
                  <a:gd name="connsiteY21" fmla="*/ 536423 h 7135557"/>
                  <a:gd name="connsiteX22" fmla="*/ 1422245 w 4401951"/>
                  <a:gd name="connsiteY22" fmla="*/ 538004 h 7135557"/>
                  <a:gd name="connsiteX23" fmla="*/ 1447174 w 4401951"/>
                  <a:gd name="connsiteY23" fmla="*/ 750227 h 7135557"/>
                  <a:gd name="connsiteX24" fmla="*/ 1448990 w 4401951"/>
                  <a:gd name="connsiteY24" fmla="*/ 775589 h 7135557"/>
                  <a:gd name="connsiteX25" fmla="*/ 1465396 w 4401951"/>
                  <a:gd name="connsiteY25" fmla="*/ 822804 h 7135557"/>
                  <a:gd name="connsiteX26" fmla="*/ 1504879 w 4401951"/>
                  <a:gd name="connsiteY26" fmla="*/ 989383 h 7135557"/>
                  <a:gd name="connsiteX27" fmla="*/ 1525291 w 4401951"/>
                  <a:gd name="connsiteY27" fmla="*/ 962032 h 7135557"/>
                  <a:gd name="connsiteX28" fmla="*/ 1586713 w 4401951"/>
                  <a:gd name="connsiteY28" fmla="*/ 781661 h 7135557"/>
                  <a:gd name="connsiteX29" fmla="*/ 1588900 w 4401951"/>
                  <a:gd name="connsiteY29" fmla="*/ 742775 h 7135557"/>
                  <a:gd name="connsiteX30" fmla="*/ 1547037 w 4401951"/>
                  <a:gd name="connsiteY30" fmla="*/ 655005 h 7135557"/>
                  <a:gd name="connsiteX31" fmla="*/ 1482690 w 4401951"/>
                  <a:gd name="connsiteY31" fmla="*/ 547744 h 7135557"/>
                  <a:gd name="connsiteX32" fmla="*/ 1587215 w 4401951"/>
                  <a:gd name="connsiteY32" fmla="*/ 625548 h 7135557"/>
                  <a:gd name="connsiteX33" fmla="*/ 1582482 w 4401951"/>
                  <a:gd name="connsiteY33" fmla="*/ 574855 h 7135557"/>
                  <a:gd name="connsiteX34" fmla="*/ 1467846 w 4401951"/>
                  <a:gd name="connsiteY34" fmla="*/ 238210 h 7135557"/>
                  <a:gd name="connsiteX35" fmla="*/ 1861129 w 4401951"/>
                  <a:gd name="connsiteY35" fmla="*/ 883588 h 7135557"/>
                  <a:gd name="connsiteX36" fmla="*/ 1867608 w 4401951"/>
                  <a:gd name="connsiteY36" fmla="*/ 952388 h 7135557"/>
                  <a:gd name="connsiteX37" fmla="*/ 1901281 w 4401951"/>
                  <a:gd name="connsiteY37" fmla="*/ 1014707 h 7135557"/>
                  <a:gd name="connsiteX38" fmla="*/ 1931966 w 4401951"/>
                  <a:gd name="connsiteY38" fmla="*/ 1099383 h 7135557"/>
                  <a:gd name="connsiteX39" fmla="*/ 1935528 w 4401951"/>
                  <a:gd name="connsiteY39" fmla="*/ 1036077 h 7135557"/>
                  <a:gd name="connsiteX40" fmla="*/ 1810993 w 4401951"/>
                  <a:gd name="connsiteY40" fmla="*/ 593384 h 7135557"/>
                  <a:gd name="connsiteX41" fmla="*/ 2043828 w 4401951"/>
                  <a:gd name="connsiteY41" fmla="*/ 843442 h 7135557"/>
                  <a:gd name="connsiteX42" fmla="*/ 2112308 w 4401951"/>
                  <a:gd name="connsiteY42" fmla="*/ 960153 h 7135557"/>
                  <a:gd name="connsiteX43" fmla="*/ 2183813 w 4401951"/>
                  <a:gd name="connsiteY43" fmla="*/ 879627 h 7135557"/>
                  <a:gd name="connsiteX44" fmla="*/ 2714982 w 4401951"/>
                  <a:gd name="connsiteY44" fmla="*/ 21558 h 7135557"/>
                  <a:gd name="connsiteX45" fmla="*/ 1715073 w 4401951"/>
                  <a:gd name="connsiteY45" fmla="*/ 2645841 h 7135557"/>
                  <a:gd name="connsiteX46" fmla="*/ 2784794 w 4401951"/>
                  <a:gd name="connsiteY46" fmla="*/ 1156569 h 7135557"/>
                  <a:gd name="connsiteX47" fmla="*/ 1969674 w 4401951"/>
                  <a:gd name="connsiteY47" fmla="*/ 3737766 h 7135557"/>
                  <a:gd name="connsiteX48" fmla="*/ 2540919 w 4401951"/>
                  <a:gd name="connsiteY48" fmla="*/ 3073208 h 7135557"/>
                  <a:gd name="connsiteX49" fmla="*/ 2241680 w 4401951"/>
                  <a:gd name="connsiteY49" fmla="*/ 4524527 h 7135557"/>
                  <a:gd name="connsiteX50" fmla="*/ 2635972 w 4401951"/>
                  <a:gd name="connsiteY50" fmla="*/ 3936651 h 7135557"/>
                  <a:gd name="connsiteX51" fmla="*/ 2980221 w 4401951"/>
                  <a:gd name="connsiteY51" fmla="*/ 4653430 h 7135557"/>
                  <a:gd name="connsiteX52" fmla="*/ 2724238 w 4401951"/>
                  <a:gd name="connsiteY52" fmla="*/ 5226768 h 7135557"/>
                  <a:gd name="connsiteX53" fmla="*/ 3269110 w 4401951"/>
                  <a:gd name="connsiteY53" fmla="*/ 4904889 h 7135557"/>
                  <a:gd name="connsiteX54" fmla="*/ 4062237 w 4401951"/>
                  <a:gd name="connsiteY54" fmla="*/ 6863126 h 7135557"/>
                  <a:gd name="connsiteX55" fmla="*/ 1163872 w 4401951"/>
                  <a:gd name="connsiteY55" fmla="*/ 2381077 h 7135557"/>
                  <a:gd name="connsiteX56" fmla="*/ 1171818 w 4401951"/>
                  <a:gd name="connsiteY56" fmla="*/ 2187765 h 7135557"/>
                  <a:gd name="connsiteX57" fmla="*/ 1165562 w 4401951"/>
                  <a:gd name="connsiteY57" fmla="*/ 2187901 h 7135557"/>
                  <a:gd name="connsiteX58" fmla="*/ 1159676 w 4401951"/>
                  <a:gd name="connsiteY58" fmla="*/ 2158334 h 7135557"/>
                  <a:gd name="connsiteX59" fmla="*/ 1140976 w 4401951"/>
                  <a:gd name="connsiteY59" fmla="*/ 2015351 h 7135557"/>
                  <a:gd name="connsiteX60" fmla="*/ 1134897 w 4401951"/>
                  <a:gd name="connsiteY60" fmla="*/ 1881299 h 7135557"/>
                  <a:gd name="connsiteX61" fmla="*/ 1113671 w 4401951"/>
                  <a:gd name="connsiteY61" fmla="*/ 2032179 h 7135557"/>
                  <a:gd name="connsiteX62" fmla="*/ 4401951 w 4401951"/>
                  <a:gd name="connsiteY62" fmla="*/ 7116709 h 7135557"/>
                  <a:gd name="connsiteX63" fmla="*/ 820316 w 4401951"/>
                  <a:gd name="connsiteY63" fmla="*/ 6024940 h 7135557"/>
                  <a:gd name="connsiteX64" fmla="*/ 1563906 w 4401951"/>
                  <a:gd name="connsiteY64" fmla="*/ 6099531 h 7135557"/>
                  <a:gd name="connsiteX65" fmla="*/ 162104 w 4401951"/>
                  <a:gd name="connsiteY65" fmla="*/ 4265506 h 7135557"/>
                  <a:gd name="connsiteX66" fmla="*/ 884894 w 4401951"/>
                  <a:gd name="connsiteY66" fmla="*/ 4858595 h 7135557"/>
                  <a:gd name="connsiteX67" fmla="*/ 59825 w 4401951"/>
                  <a:gd name="connsiteY67" fmla="*/ 3067213 h 7135557"/>
                  <a:gd name="connsiteX68" fmla="*/ 601746 w 4401951"/>
                  <a:gd name="connsiteY68" fmla="*/ 3720191 h 7135557"/>
                  <a:gd name="connsiteX69" fmla="*/ 10305 w 4401951"/>
                  <a:gd name="connsiteY69" fmla="*/ 1963449 h 7135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4401951" h="7135557">
                    <a:moveTo>
                      <a:pt x="1574201" y="1307005"/>
                    </a:moveTo>
                    <a:lnTo>
                      <a:pt x="1595137" y="1308799"/>
                    </a:lnTo>
                    <a:lnTo>
                      <a:pt x="1596178" y="1307005"/>
                    </a:lnTo>
                    <a:close/>
                    <a:moveTo>
                      <a:pt x="1292196" y="1246107"/>
                    </a:moveTo>
                    <a:lnTo>
                      <a:pt x="1354627" y="1145598"/>
                    </a:lnTo>
                    <a:lnTo>
                      <a:pt x="1392692" y="1097590"/>
                    </a:lnTo>
                    <a:lnTo>
                      <a:pt x="1392692" y="698917"/>
                    </a:lnTo>
                    <a:close/>
                    <a:moveTo>
                      <a:pt x="10305" y="1963449"/>
                    </a:moveTo>
                    <a:cubicBezTo>
                      <a:pt x="35305" y="1737141"/>
                      <a:pt x="107341" y="1504847"/>
                      <a:pt x="243210" y="1270953"/>
                    </a:cubicBezTo>
                    <a:cubicBezTo>
                      <a:pt x="169779" y="1766302"/>
                      <a:pt x="247539" y="2226400"/>
                      <a:pt x="521312" y="2463671"/>
                    </a:cubicBezTo>
                    <a:cubicBezTo>
                      <a:pt x="290444" y="1194996"/>
                      <a:pt x="254291" y="837377"/>
                      <a:pt x="1032923" y="24092"/>
                    </a:cubicBezTo>
                    <a:cubicBezTo>
                      <a:pt x="1038793" y="11284"/>
                      <a:pt x="1042539" y="3412"/>
                      <a:pt x="1044438" y="0"/>
                    </a:cubicBezTo>
                    <a:lnTo>
                      <a:pt x="1093672" y="664478"/>
                    </a:lnTo>
                    <a:lnTo>
                      <a:pt x="1143670" y="593153"/>
                    </a:lnTo>
                    <a:cubicBezTo>
                      <a:pt x="1210644" y="509720"/>
                      <a:pt x="1291811" y="431141"/>
                      <a:pt x="1389562" y="359293"/>
                    </a:cubicBezTo>
                    <a:cubicBezTo>
                      <a:pt x="1199332" y="664152"/>
                      <a:pt x="1118671" y="989135"/>
                      <a:pt x="1230812" y="1223676"/>
                    </a:cubicBezTo>
                    <a:cubicBezTo>
                      <a:pt x="1283709" y="998470"/>
                      <a:pt x="1328298" y="814214"/>
                      <a:pt x="1377075" y="659632"/>
                    </a:cubicBezTo>
                    <a:lnTo>
                      <a:pt x="1392692" y="617304"/>
                    </a:lnTo>
                    <a:lnTo>
                      <a:pt x="1392692" y="391528"/>
                    </a:lnTo>
                    <a:lnTo>
                      <a:pt x="1418889" y="509430"/>
                    </a:lnTo>
                    <a:lnTo>
                      <a:pt x="1422175" y="537401"/>
                    </a:lnTo>
                    <a:lnTo>
                      <a:pt x="1422535" y="536423"/>
                    </a:lnTo>
                    <a:cubicBezTo>
                      <a:pt x="1422439" y="536949"/>
                      <a:pt x="1422342" y="537477"/>
                      <a:pt x="1422245" y="538004"/>
                    </a:cubicBezTo>
                    <a:lnTo>
                      <a:pt x="1447174" y="750227"/>
                    </a:lnTo>
                    <a:lnTo>
                      <a:pt x="1448990" y="775589"/>
                    </a:lnTo>
                    <a:lnTo>
                      <a:pt x="1465396" y="822804"/>
                    </a:lnTo>
                    <a:lnTo>
                      <a:pt x="1504879" y="989383"/>
                    </a:lnTo>
                    <a:lnTo>
                      <a:pt x="1525291" y="962032"/>
                    </a:lnTo>
                    <a:cubicBezTo>
                      <a:pt x="1557458" y="907490"/>
                      <a:pt x="1577556" y="846778"/>
                      <a:pt x="1586713" y="781661"/>
                    </a:cubicBezTo>
                    <a:cubicBezTo>
                      <a:pt x="1587442" y="768698"/>
                      <a:pt x="1588171" y="755737"/>
                      <a:pt x="1588900" y="742775"/>
                    </a:cubicBezTo>
                    <a:lnTo>
                      <a:pt x="1547037" y="655005"/>
                    </a:lnTo>
                    <a:cubicBezTo>
                      <a:pt x="1527714" y="619152"/>
                      <a:pt x="1506210" y="583330"/>
                      <a:pt x="1482690" y="547744"/>
                    </a:cubicBezTo>
                    <a:lnTo>
                      <a:pt x="1587215" y="625548"/>
                    </a:lnTo>
                    <a:lnTo>
                      <a:pt x="1582482" y="574855"/>
                    </a:lnTo>
                    <a:cubicBezTo>
                      <a:pt x="1565083" y="466606"/>
                      <a:pt x="1525602" y="352408"/>
                      <a:pt x="1467846" y="238210"/>
                    </a:cubicBezTo>
                    <a:cubicBezTo>
                      <a:pt x="1710374" y="439406"/>
                      <a:pt x="1825116" y="661256"/>
                      <a:pt x="1861129" y="883588"/>
                    </a:cubicBezTo>
                    <a:lnTo>
                      <a:pt x="1867608" y="952388"/>
                    </a:lnTo>
                    <a:lnTo>
                      <a:pt x="1901281" y="1014707"/>
                    </a:lnTo>
                    <a:lnTo>
                      <a:pt x="1931966" y="1099383"/>
                    </a:lnTo>
                    <a:lnTo>
                      <a:pt x="1935528" y="1036077"/>
                    </a:lnTo>
                    <a:cubicBezTo>
                      <a:pt x="1932520" y="897911"/>
                      <a:pt x="1887999" y="745647"/>
                      <a:pt x="1810993" y="593384"/>
                    </a:cubicBezTo>
                    <a:cubicBezTo>
                      <a:pt x="1908003" y="673863"/>
                      <a:pt x="1984569" y="757646"/>
                      <a:pt x="2043828" y="843442"/>
                    </a:cubicBezTo>
                    <a:lnTo>
                      <a:pt x="2112308" y="960153"/>
                    </a:lnTo>
                    <a:lnTo>
                      <a:pt x="2183813" y="879627"/>
                    </a:lnTo>
                    <a:cubicBezTo>
                      <a:pt x="2322640" y="717571"/>
                      <a:pt x="2486557" y="489948"/>
                      <a:pt x="2714982" y="21558"/>
                    </a:cubicBezTo>
                    <a:cubicBezTo>
                      <a:pt x="3240019" y="1209833"/>
                      <a:pt x="1631771" y="1832795"/>
                      <a:pt x="1715073" y="2645841"/>
                    </a:cubicBezTo>
                    <a:cubicBezTo>
                      <a:pt x="2045535" y="2037427"/>
                      <a:pt x="2319419" y="1566185"/>
                      <a:pt x="2784794" y="1156569"/>
                    </a:cubicBezTo>
                    <a:cubicBezTo>
                      <a:pt x="3117678" y="2938725"/>
                      <a:pt x="2267144" y="2835936"/>
                      <a:pt x="1969674" y="3737766"/>
                    </a:cubicBezTo>
                    <a:cubicBezTo>
                      <a:pt x="2204132" y="3553211"/>
                      <a:pt x="2311509" y="3203451"/>
                      <a:pt x="2540919" y="3073208"/>
                    </a:cubicBezTo>
                    <a:cubicBezTo>
                      <a:pt x="2781764" y="3802291"/>
                      <a:pt x="2294248" y="3762456"/>
                      <a:pt x="2241680" y="4524527"/>
                    </a:cubicBezTo>
                    <a:lnTo>
                      <a:pt x="2635972" y="3936651"/>
                    </a:lnTo>
                    <a:cubicBezTo>
                      <a:pt x="2747761" y="4010954"/>
                      <a:pt x="2965511" y="4438411"/>
                      <a:pt x="2980221" y="4653430"/>
                    </a:cubicBezTo>
                    <a:cubicBezTo>
                      <a:pt x="2994932" y="4868450"/>
                      <a:pt x="2868201" y="4856669"/>
                      <a:pt x="2724238" y="5226768"/>
                    </a:cubicBezTo>
                    <a:cubicBezTo>
                      <a:pt x="2879924" y="5084195"/>
                      <a:pt x="3180097" y="4801659"/>
                      <a:pt x="3269110" y="4904889"/>
                    </a:cubicBezTo>
                    <a:cubicBezTo>
                      <a:pt x="3572739" y="5194238"/>
                      <a:pt x="3288409" y="5620681"/>
                      <a:pt x="4062237" y="6863126"/>
                    </a:cubicBezTo>
                    <a:cubicBezTo>
                      <a:pt x="2180073" y="6016731"/>
                      <a:pt x="1166812" y="4088916"/>
                      <a:pt x="1163872" y="2381077"/>
                    </a:cubicBezTo>
                    <a:lnTo>
                      <a:pt x="1171818" y="2187765"/>
                    </a:lnTo>
                    <a:lnTo>
                      <a:pt x="1165562" y="2187901"/>
                    </a:lnTo>
                    <a:lnTo>
                      <a:pt x="1159676" y="2158334"/>
                    </a:lnTo>
                    <a:cubicBezTo>
                      <a:pt x="1151650" y="2111164"/>
                      <a:pt x="1145304" y="2063446"/>
                      <a:pt x="1140976" y="2015351"/>
                    </a:cubicBezTo>
                    <a:lnTo>
                      <a:pt x="1134897" y="1881299"/>
                    </a:lnTo>
                    <a:lnTo>
                      <a:pt x="1113671" y="2032179"/>
                    </a:lnTo>
                    <a:cubicBezTo>
                      <a:pt x="927929" y="3958603"/>
                      <a:pt x="2274745" y="6444895"/>
                      <a:pt x="4401951" y="7116709"/>
                    </a:cubicBezTo>
                    <a:cubicBezTo>
                      <a:pt x="2031981" y="7255286"/>
                      <a:pt x="1150032" y="6603410"/>
                      <a:pt x="820316" y="6024940"/>
                    </a:cubicBezTo>
                    <a:cubicBezTo>
                      <a:pt x="1359331" y="6159038"/>
                      <a:pt x="1370002" y="6176835"/>
                      <a:pt x="1563906" y="6099531"/>
                    </a:cubicBezTo>
                    <a:cubicBezTo>
                      <a:pt x="517037" y="5889014"/>
                      <a:pt x="393579" y="5232930"/>
                      <a:pt x="162104" y="4265506"/>
                    </a:cubicBezTo>
                    <a:cubicBezTo>
                      <a:pt x="342018" y="4353444"/>
                      <a:pt x="494429" y="4855174"/>
                      <a:pt x="884894" y="4858595"/>
                    </a:cubicBezTo>
                    <a:cubicBezTo>
                      <a:pt x="498053" y="4364291"/>
                      <a:pt x="-195081" y="3923696"/>
                      <a:pt x="59825" y="3067213"/>
                    </a:cubicBezTo>
                    <a:cubicBezTo>
                      <a:pt x="327943" y="3660046"/>
                      <a:pt x="203678" y="3405627"/>
                      <a:pt x="601746" y="3720191"/>
                    </a:cubicBezTo>
                    <a:cubicBezTo>
                      <a:pt x="283632" y="3267428"/>
                      <a:pt x="-64693" y="2642375"/>
                      <a:pt x="10305" y="19634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0" name="Freeform: Shape 17">
                <a:extLst>
                  <a:ext uri="{FF2B5EF4-FFF2-40B4-BE49-F238E27FC236}">
                    <a16:creationId xmlns:a16="http://schemas.microsoft.com/office/drawing/2014/main" id="{5ED4446C-8EE1-4FC3-9DA4-CC49043CA207}"/>
                  </a:ext>
                </a:extLst>
              </p:cNvPr>
              <p:cNvSpPr/>
              <p:nvPr/>
            </p:nvSpPr>
            <p:spPr>
              <a:xfrm rot="1520710">
                <a:off x="4733216" y="7292574"/>
                <a:ext cx="678947" cy="2025229"/>
              </a:xfrm>
              <a:custGeom>
                <a:avLst/>
                <a:gdLst>
                  <a:gd name="connsiteX0" fmla="*/ 541078 w 678947"/>
                  <a:gd name="connsiteY0" fmla="*/ 692150 h 1803619"/>
                  <a:gd name="connsiteX1" fmla="*/ 675744 w 678947"/>
                  <a:gd name="connsiteY1" fmla="*/ 1076908 h 1803619"/>
                  <a:gd name="connsiteX2" fmla="*/ 678947 w 678947"/>
                  <a:gd name="connsiteY2" fmla="*/ 1076908 h 1803619"/>
                  <a:gd name="connsiteX3" fmla="*/ 677934 w 678947"/>
                  <a:gd name="connsiteY3" fmla="*/ 1079426 h 1803619"/>
                  <a:gd name="connsiteX4" fmla="*/ 678947 w 678947"/>
                  <a:gd name="connsiteY4" fmla="*/ 1080591 h 1803619"/>
                  <a:gd name="connsiteX5" fmla="*/ 677465 w 678947"/>
                  <a:gd name="connsiteY5" fmla="*/ 1080591 h 1803619"/>
                  <a:gd name="connsiteX6" fmla="*/ 380803 w 678947"/>
                  <a:gd name="connsiteY6" fmla="*/ 1798594 h 1803619"/>
                  <a:gd name="connsiteX7" fmla="*/ 370346 w 678947"/>
                  <a:gd name="connsiteY7" fmla="*/ 1206657 h 1803619"/>
                  <a:gd name="connsiteX8" fmla="*/ 430248 w 678947"/>
                  <a:gd name="connsiteY8" fmla="*/ 1124930 h 1803619"/>
                  <a:gd name="connsiteX9" fmla="*/ 339473 w 678947"/>
                  <a:gd name="connsiteY9" fmla="*/ 1037677 h 1803619"/>
                  <a:gd name="connsiteX10" fmla="*/ 248698 w 678947"/>
                  <a:gd name="connsiteY10" fmla="*/ 1124930 h 1803619"/>
                  <a:gd name="connsiteX11" fmla="*/ 308601 w 678947"/>
                  <a:gd name="connsiteY11" fmla="*/ 1206658 h 1803619"/>
                  <a:gd name="connsiteX12" fmla="*/ 298145 w 678947"/>
                  <a:gd name="connsiteY12" fmla="*/ 1803619 h 1803619"/>
                  <a:gd name="connsiteX13" fmla="*/ 1482 w 678947"/>
                  <a:gd name="connsiteY13" fmla="*/ 1080591 h 1803619"/>
                  <a:gd name="connsiteX14" fmla="*/ 1 w 678947"/>
                  <a:gd name="connsiteY14" fmla="*/ 1080591 h 1803619"/>
                  <a:gd name="connsiteX15" fmla="*/ 977 w 678947"/>
                  <a:gd name="connsiteY15" fmla="*/ 1079335 h 1803619"/>
                  <a:gd name="connsiteX16" fmla="*/ 0 w 678947"/>
                  <a:gd name="connsiteY16" fmla="*/ 1076908 h 1803619"/>
                  <a:gd name="connsiteX17" fmla="*/ 2865 w 678947"/>
                  <a:gd name="connsiteY17" fmla="*/ 1076908 h 1803619"/>
                  <a:gd name="connsiteX18" fmla="*/ 128363 w 678947"/>
                  <a:gd name="connsiteY18" fmla="*/ 696719 h 1803619"/>
                  <a:gd name="connsiteX19" fmla="*/ 162613 w 678947"/>
                  <a:gd name="connsiteY19" fmla="*/ 573663 h 1803619"/>
                  <a:gd name="connsiteX20" fmla="*/ 516334 w 678947"/>
                  <a:gd name="connsiteY20" fmla="*/ 573663 h 1803619"/>
                  <a:gd name="connsiteX21" fmla="*/ 561325 w 678947"/>
                  <a:gd name="connsiteY21" fmla="*/ 618654 h 1803619"/>
                  <a:gd name="connsiteX22" fmla="*/ 516334 w 678947"/>
                  <a:gd name="connsiteY22" fmla="*/ 663645 h 1803619"/>
                  <a:gd name="connsiteX23" fmla="*/ 162613 w 678947"/>
                  <a:gd name="connsiteY23" fmla="*/ 663645 h 1803619"/>
                  <a:gd name="connsiteX24" fmla="*/ 117622 w 678947"/>
                  <a:gd name="connsiteY24" fmla="*/ 618654 h 1803619"/>
                  <a:gd name="connsiteX25" fmla="*/ 162613 w 678947"/>
                  <a:gd name="connsiteY25" fmla="*/ 573663 h 1803619"/>
                  <a:gd name="connsiteX26" fmla="*/ 346730 w 678947"/>
                  <a:gd name="connsiteY26" fmla="*/ 0 h 1803619"/>
                  <a:gd name="connsiteX27" fmla="*/ 477359 w 678947"/>
                  <a:gd name="connsiteY27" fmla="*/ 58057 h 1803619"/>
                  <a:gd name="connsiteX28" fmla="*/ 535416 w 678947"/>
                  <a:gd name="connsiteY28" fmla="*/ 508918 h 1803619"/>
                  <a:gd name="connsiteX29" fmla="*/ 143530 w 678947"/>
                  <a:gd name="connsiteY29" fmla="*/ 508918 h 1803619"/>
                  <a:gd name="connsiteX0" fmla="*/ 541078 w 678947"/>
                  <a:gd name="connsiteY0" fmla="*/ 913760 h 2025229"/>
                  <a:gd name="connsiteX1" fmla="*/ 675744 w 678947"/>
                  <a:gd name="connsiteY1" fmla="*/ 1298518 h 2025229"/>
                  <a:gd name="connsiteX2" fmla="*/ 678947 w 678947"/>
                  <a:gd name="connsiteY2" fmla="*/ 1298518 h 2025229"/>
                  <a:gd name="connsiteX3" fmla="*/ 677934 w 678947"/>
                  <a:gd name="connsiteY3" fmla="*/ 1301036 h 2025229"/>
                  <a:gd name="connsiteX4" fmla="*/ 678947 w 678947"/>
                  <a:gd name="connsiteY4" fmla="*/ 1302201 h 2025229"/>
                  <a:gd name="connsiteX5" fmla="*/ 677465 w 678947"/>
                  <a:gd name="connsiteY5" fmla="*/ 1302201 h 2025229"/>
                  <a:gd name="connsiteX6" fmla="*/ 380803 w 678947"/>
                  <a:gd name="connsiteY6" fmla="*/ 2020204 h 2025229"/>
                  <a:gd name="connsiteX7" fmla="*/ 370346 w 678947"/>
                  <a:gd name="connsiteY7" fmla="*/ 1428267 h 2025229"/>
                  <a:gd name="connsiteX8" fmla="*/ 430248 w 678947"/>
                  <a:gd name="connsiteY8" fmla="*/ 1346540 h 2025229"/>
                  <a:gd name="connsiteX9" fmla="*/ 339473 w 678947"/>
                  <a:gd name="connsiteY9" fmla="*/ 1259287 h 2025229"/>
                  <a:gd name="connsiteX10" fmla="*/ 248698 w 678947"/>
                  <a:gd name="connsiteY10" fmla="*/ 1346540 h 2025229"/>
                  <a:gd name="connsiteX11" fmla="*/ 308601 w 678947"/>
                  <a:gd name="connsiteY11" fmla="*/ 1428268 h 2025229"/>
                  <a:gd name="connsiteX12" fmla="*/ 298145 w 678947"/>
                  <a:gd name="connsiteY12" fmla="*/ 2025229 h 2025229"/>
                  <a:gd name="connsiteX13" fmla="*/ 1482 w 678947"/>
                  <a:gd name="connsiteY13" fmla="*/ 1302201 h 2025229"/>
                  <a:gd name="connsiteX14" fmla="*/ 1 w 678947"/>
                  <a:gd name="connsiteY14" fmla="*/ 1302201 h 2025229"/>
                  <a:gd name="connsiteX15" fmla="*/ 977 w 678947"/>
                  <a:gd name="connsiteY15" fmla="*/ 1300945 h 2025229"/>
                  <a:gd name="connsiteX16" fmla="*/ 0 w 678947"/>
                  <a:gd name="connsiteY16" fmla="*/ 1298518 h 2025229"/>
                  <a:gd name="connsiteX17" fmla="*/ 2865 w 678947"/>
                  <a:gd name="connsiteY17" fmla="*/ 1298518 h 2025229"/>
                  <a:gd name="connsiteX18" fmla="*/ 128363 w 678947"/>
                  <a:gd name="connsiteY18" fmla="*/ 918329 h 2025229"/>
                  <a:gd name="connsiteX19" fmla="*/ 541078 w 678947"/>
                  <a:gd name="connsiteY19" fmla="*/ 913760 h 2025229"/>
                  <a:gd name="connsiteX20" fmla="*/ 162613 w 678947"/>
                  <a:gd name="connsiteY20" fmla="*/ 795273 h 2025229"/>
                  <a:gd name="connsiteX21" fmla="*/ 516334 w 678947"/>
                  <a:gd name="connsiteY21" fmla="*/ 795273 h 2025229"/>
                  <a:gd name="connsiteX22" fmla="*/ 561325 w 678947"/>
                  <a:gd name="connsiteY22" fmla="*/ 840264 h 2025229"/>
                  <a:gd name="connsiteX23" fmla="*/ 516334 w 678947"/>
                  <a:gd name="connsiteY23" fmla="*/ 885255 h 2025229"/>
                  <a:gd name="connsiteX24" fmla="*/ 162613 w 678947"/>
                  <a:gd name="connsiteY24" fmla="*/ 885255 h 2025229"/>
                  <a:gd name="connsiteX25" fmla="*/ 117622 w 678947"/>
                  <a:gd name="connsiteY25" fmla="*/ 840264 h 2025229"/>
                  <a:gd name="connsiteX26" fmla="*/ 162613 w 678947"/>
                  <a:gd name="connsiteY26" fmla="*/ 795273 h 2025229"/>
                  <a:gd name="connsiteX27" fmla="*/ 306002 w 678947"/>
                  <a:gd name="connsiteY27" fmla="*/ 0 h 2025229"/>
                  <a:gd name="connsiteX28" fmla="*/ 477359 w 678947"/>
                  <a:gd name="connsiteY28" fmla="*/ 279667 h 2025229"/>
                  <a:gd name="connsiteX29" fmla="*/ 535416 w 678947"/>
                  <a:gd name="connsiteY29" fmla="*/ 730528 h 2025229"/>
                  <a:gd name="connsiteX30" fmla="*/ 143530 w 678947"/>
                  <a:gd name="connsiteY30" fmla="*/ 730528 h 2025229"/>
                  <a:gd name="connsiteX31" fmla="*/ 306002 w 678947"/>
                  <a:gd name="connsiteY31" fmla="*/ 0 h 2025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678947" h="2025229">
                    <a:moveTo>
                      <a:pt x="541078" y="913760"/>
                    </a:moveTo>
                    <a:cubicBezTo>
                      <a:pt x="517510" y="1040676"/>
                      <a:pt x="540707" y="1154107"/>
                      <a:pt x="675744" y="1298518"/>
                    </a:cubicBezTo>
                    <a:lnTo>
                      <a:pt x="678947" y="1298518"/>
                    </a:lnTo>
                    <a:lnTo>
                      <a:pt x="677934" y="1301036"/>
                    </a:lnTo>
                    <a:lnTo>
                      <a:pt x="678947" y="1302201"/>
                    </a:lnTo>
                    <a:lnTo>
                      <a:pt x="677465" y="1302201"/>
                    </a:lnTo>
                    <a:lnTo>
                      <a:pt x="380803" y="2020204"/>
                    </a:lnTo>
                    <a:lnTo>
                      <a:pt x="370346" y="1428267"/>
                    </a:lnTo>
                    <a:cubicBezTo>
                      <a:pt x="405337" y="1416402"/>
                      <a:pt x="430248" y="1384267"/>
                      <a:pt x="430248" y="1346540"/>
                    </a:cubicBezTo>
                    <a:cubicBezTo>
                      <a:pt x="430248" y="1298351"/>
                      <a:pt x="389607" y="1259287"/>
                      <a:pt x="339473" y="1259287"/>
                    </a:cubicBezTo>
                    <a:cubicBezTo>
                      <a:pt x="289339" y="1259287"/>
                      <a:pt x="248698" y="1298351"/>
                      <a:pt x="248698" y="1346540"/>
                    </a:cubicBezTo>
                    <a:cubicBezTo>
                      <a:pt x="248698" y="1384267"/>
                      <a:pt x="273609" y="1416402"/>
                      <a:pt x="308601" y="1428268"/>
                    </a:cubicBezTo>
                    <a:cubicBezTo>
                      <a:pt x="308601" y="1640657"/>
                      <a:pt x="298145" y="1812840"/>
                      <a:pt x="298145" y="2025229"/>
                    </a:cubicBezTo>
                    <a:cubicBezTo>
                      <a:pt x="195772" y="1770818"/>
                      <a:pt x="103855" y="1556612"/>
                      <a:pt x="1482" y="1302201"/>
                    </a:cubicBezTo>
                    <a:lnTo>
                      <a:pt x="1" y="1302201"/>
                    </a:lnTo>
                    <a:cubicBezTo>
                      <a:pt x="335" y="1301788"/>
                      <a:pt x="668" y="1301375"/>
                      <a:pt x="977" y="1300945"/>
                    </a:cubicBezTo>
                    <a:lnTo>
                      <a:pt x="0" y="1298518"/>
                    </a:lnTo>
                    <a:lnTo>
                      <a:pt x="2865" y="1298518"/>
                    </a:lnTo>
                    <a:cubicBezTo>
                      <a:pt x="133453" y="1136606"/>
                      <a:pt x="156667" y="1063482"/>
                      <a:pt x="128363" y="918329"/>
                    </a:cubicBezTo>
                    <a:lnTo>
                      <a:pt x="541078" y="913760"/>
                    </a:lnTo>
                    <a:close/>
                    <a:moveTo>
                      <a:pt x="162613" y="795273"/>
                    </a:moveTo>
                    <a:lnTo>
                      <a:pt x="516334" y="795273"/>
                    </a:lnTo>
                    <a:cubicBezTo>
                      <a:pt x="541182" y="795273"/>
                      <a:pt x="561325" y="815416"/>
                      <a:pt x="561325" y="840264"/>
                    </a:cubicBezTo>
                    <a:cubicBezTo>
                      <a:pt x="561325" y="865112"/>
                      <a:pt x="541182" y="885255"/>
                      <a:pt x="516334" y="885255"/>
                    </a:cubicBezTo>
                    <a:lnTo>
                      <a:pt x="162613" y="885255"/>
                    </a:lnTo>
                    <a:cubicBezTo>
                      <a:pt x="137765" y="885255"/>
                      <a:pt x="117622" y="865112"/>
                      <a:pt x="117622" y="840264"/>
                    </a:cubicBezTo>
                    <a:cubicBezTo>
                      <a:pt x="117622" y="815416"/>
                      <a:pt x="137765" y="795273"/>
                      <a:pt x="162613" y="795273"/>
                    </a:cubicBezTo>
                    <a:close/>
                    <a:moveTo>
                      <a:pt x="306002" y="0"/>
                    </a:moveTo>
                    <a:lnTo>
                      <a:pt x="477359" y="279667"/>
                    </a:lnTo>
                    <a:lnTo>
                      <a:pt x="535416" y="730528"/>
                    </a:lnTo>
                    <a:lnTo>
                      <a:pt x="143530" y="730528"/>
                    </a:lnTo>
                    <a:cubicBezTo>
                      <a:pt x="211263" y="560889"/>
                      <a:pt x="238269" y="169639"/>
                      <a:pt x="306002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CB7D578-172A-44A3-90DC-D22A7ADC69BD}"/>
              </a:ext>
            </a:extLst>
          </p:cNvPr>
          <p:cNvGrpSpPr/>
          <p:nvPr/>
        </p:nvGrpSpPr>
        <p:grpSpPr>
          <a:xfrm rot="20788243">
            <a:off x="7748542" y="1565176"/>
            <a:ext cx="996347" cy="707618"/>
            <a:chOff x="8479089" y="1262387"/>
            <a:chExt cx="6147593" cy="5684813"/>
          </a:xfrm>
          <a:solidFill>
            <a:schemeClr val="accent1"/>
          </a:solidFill>
        </p:grpSpPr>
        <p:grpSp>
          <p:nvGrpSpPr>
            <p:cNvPr id="34" name="Group 54">
              <a:extLst>
                <a:ext uri="{FF2B5EF4-FFF2-40B4-BE49-F238E27FC236}">
                  <a16:creationId xmlns:a16="http://schemas.microsoft.com/office/drawing/2014/main" id="{F45860AB-9A93-4A92-AD5F-4E1B962D49A6}"/>
                </a:ext>
              </a:extLst>
            </p:cNvPr>
            <p:cNvGrpSpPr/>
            <p:nvPr/>
          </p:nvGrpSpPr>
          <p:grpSpPr>
            <a:xfrm rot="20275744" flipH="1">
              <a:off x="9114369" y="4275290"/>
              <a:ext cx="965711" cy="1155035"/>
              <a:chOff x="5704433" y="717502"/>
              <a:chExt cx="7365528" cy="8809481"/>
            </a:xfrm>
            <a:grpFill/>
          </p:grpSpPr>
          <p:sp>
            <p:nvSpPr>
              <p:cNvPr id="123" name="Freeform: Shape 143">
                <a:extLst>
                  <a:ext uri="{FF2B5EF4-FFF2-40B4-BE49-F238E27FC236}">
                    <a16:creationId xmlns:a16="http://schemas.microsoft.com/office/drawing/2014/main" id="{9E7E9DA2-6B64-4062-A06A-F7715EA7B235}"/>
                  </a:ext>
                </a:extLst>
              </p:cNvPr>
              <p:cNvSpPr/>
              <p:nvPr/>
            </p:nvSpPr>
            <p:spPr>
              <a:xfrm>
                <a:off x="11674968" y="8268753"/>
                <a:ext cx="765879" cy="1258230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700" h="438150">
                    <a:moveTo>
                      <a:pt x="0" y="0"/>
                    </a:moveTo>
                    <a:lnTo>
                      <a:pt x="19050" y="438150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4" name="Freeform: Shape 144">
                <a:extLst>
                  <a:ext uri="{FF2B5EF4-FFF2-40B4-BE49-F238E27FC236}">
                    <a16:creationId xmlns:a16="http://schemas.microsoft.com/office/drawing/2014/main" id="{740E9705-C848-4CA2-9B1B-8D58ADB0A4A1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5" name="Freeform: Shape 145">
                <a:extLst>
                  <a:ext uri="{FF2B5EF4-FFF2-40B4-BE49-F238E27FC236}">
                    <a16:creationId xmlns:a16="http://schemas.microsoft.com/office/drawing/2014/main" id="{54B84895-9A5F-4BC6-8771-6D7EC52C6ED1}"/>
                  </a:ext>
                </a:extLst>
              </p:cNvPr>
              <p:cNvSpPr/>
              <p:nvPr/>
            </p:nvSpPr>
            <p:spPr>
              <a:xfrm>
                <a:off x="5704433" y="5540923"/>
                <a:ext cx="793232" cy="589649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05332">
                    <a:moveTo>
                      <a:pt x="157232" y="0"/>
                    </a:moveTo>
                    <a:lnTo>
                      <a:pt x="0" y="205332"/>
                    </a:lnTo>
                    <a:lnTo>
                      <a:pt x="276225" y="157707"/>
                    </a:lnTo>
                    <a:lnTo>
                      <a:pt x="15723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6" name="Freeform: Shape 146">
                <a:extLst>
                  <a:ext uri="{FF2B5EF4-FFF2-40B4-BE49-F238E27FC236}">
                    <a16:creationId xmlns:a16="http://schemas.microsoft.com/office/drawing/2014/main" id="{8611218B-701D-4A28-9CBD-2CCA9B4F4A22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7" name="Freeform: Shape 147">
                <a:extLst>
                  <a:ext uri="{FF2B5EF4-FFF2-40B4-BE49-F238E27FC236}">
                    <a16:creationId xmlns:a16="http://schemas.microsoft.com/office/drawing/2014/main" id="{4D821102-DBA1-4A98-AE3A-F0317116528D}"/>
                  </a:ext>
                </a:extLst>
              </p:cNvPr>
              <p:cNvSpPr/>
              <p:nvPr/>
            </p:nvSpPr>
            <p:spPr>
              <a:xfrm>
                <a:off x="10143209" y="2425829"/>
                <a:ext cx="2926752" cy="3993512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19175" h="1390650">
                    <a:moveTo>
                      <a:pt x="1019175" y="0"/>
                    </a:moveTo>
                    <a:lnTo>
                      <a:pt x="0" y="295275"/>
                    </a:lnTo>
                    <a:lnTo>
                      <a:pt x="19050" y="1390650"/>
                    </a:lnTo>
                    <a:lnTo>
                      <a:pt x="101917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8" name="Freeform: Shape 148">
                <a:extLst>
                  <a:ext uri="{FF2B5EF4-FFF2-40B4-BE49-F238E27FC236}">
                    <a16:creationId xmlns:a16="http://schemas.microsoft.com/office/drawing/2014/main" id="{C01E3E77-9BCD-49DC-9E20-A36CAFC8682F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9" name="Freeform: Shape 149">
                <a:extLst>
                  <a:ext uri="{FF2B5EF4-FFF2-40B4-BE49-F238E27FC236}">
                    <a16:creationId xmlns:a16="http://schemas.microsoft.com/office/drawing/2014/main" id="{119A9C66-A064-4040-A0EA-EBA24387CDF9}"/>
                  </a:ext>
                </a:extLst>
              </p:cNvPr>
              <p:cNvSpPr/>
              <p:nvPr/>
            </p:nvSpPr>
            <p:spPr>
              <a:xfrm>
                <a:off x="7708809" y="717502"/>
                <a:ext cx="2543812" cy="6236443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171700">
                    <a:moveTo>
                      <a:pt x="0" y="914400"/>
                    </a:moveTo>
                    <a:lnTo>
                      <a:pt x="871538" y="0"/>
                    </a:lnTo>
                    <a:cubicBezTo>
                      <a:pt x="876300" y="723900"/>
                      <a:pt x="881063" y="1447800"/>
                      <a:pt x="885825" y="2171700"/>
                    </a:cubicBezTo>
                    <a:lnTo>
                      <a:pt x="0" y="91440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5" name="Group 55">
              <a:extLst>
                <a:ext uri="{FF2B5EF4-FFF2-40B4-BE49-F238E27FC236}">
                  <a16:creationId xmlns:a16="http://schemas.microsoft.com/office/drawing/2014/main" id="{1613354E-E5E2-42FB-A418-3D11FFC530E9}"/>
                </a:ext>
              </a:extLst>
            </p:cNvPr>
            <p:cNvGrpSpPr/>
            <p:nvPr/>
          </p:nvGrpSpPr>
          <p:grpSpPr>
            <a:xfrm rot="20275744" flipH="1">
              <a:off x="8479086" y="5341627"/>
              <a:ext cx="1416765" cy="1605575"/>
              <a:chOff x="5365048" y="479821"/>
              <a:chExt cx="8036930" cy="9108010"/>
            </a:xfrm>
            <a:grpFill/>
          </p:grpSpPr>
          <p:sp>
            <p:nvSpPr>
              <p:cNvPr id="116" name="Freeform: Shape 136">
                <a:extLst>
                  <a:ext uri="{FF2B5EF4-FFF2-40B4-BE49-F238E27FC236}">
                    <a16:creationId xmlns:a16="http://schemas.microsoft.com/office/drawing/2014/main" id="{84593824-795C-4C91-9E47-5D7E22A3B159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7" name="Freeform: Shape 137">
                <a:extLst>
                  <a:ext uri="{FF2B5EF4-FFF2-40B4-BE49-F238E27FC236}">
                    <a16:creationId xmlns:a16="http://schemas.microsoft.com/office/drawing/2014/main" id="{7488151A-C9AB-440E-942A-0E911B917558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8" name="Freeform: Shape 138">
                <a:extLst>
                  <a:ext uri="{FF2B5EF4-FFF2-40B4-BE49-F238E27FC236}">
                    <a16:creationId xmlns:a16="http://schemas.microsoft.com/office/drawing/2014/main" id="{F1D914B8-1E17-488A-93D8-974F87D1F6BC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9" name="Freeform: Shape 139">
                <a:extLst>
                  <a:ext uri="{FF2B5EF4-FFF2-40B4-BE49-F238E27FC236}">
                    <a16:creationId xmlns:a16="http://schemas.microsoft.com/office/drawing/2014/main" id="{3A0774C9-A1EF-42B0-A002-C5CC0244F4F9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0" name="Freeform: Shape 140">
                <a:extLst>
                  <a:ext uri="{FF2B5EF4-FFF2-40B4-BE49-F238E27FC236}">
                    <a16:creationId xmlns:a16="http://schemas.microsoft.com/office/drawing/2014/main" id="{B0F4761B-76D1-43DB-9D0A-08DC537B45A7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1" name="Freeform: Shape 141">
                <a:extLst>
                  <a:ext uri="{FF2B5EF4-FFF2-40B4-BE49-F238E27FC236}">
                    <a16:creationId xmlns:a16="http://schemas.microsoft.com/office/drawing/2014/main" id="{1E1D7407-9D3F-4960-BCD0-88D6ED30E251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2" name="Freeform: Shape 142">
                <a:extLst>
                  <a:ext uri="{FF2B5EF4-FFF2-40B4-BE49-F238E27FC236}">
                    <a16:creationId xmlns:a16="http://schemas.microsoft.com/office/drawing/2014/main" id="{31E9BB47-97E5-4552-B9FA-40C9AFD1E458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6" name="Group 56">
              <a:extLst>
                <a:ext uri="{FF2B5EF4-FFF2-40B4-BE49-F238E27FC236}">
                  <a16:creationId xmlns:a16="http://schemas.microsoft.com/office/drawing/2014/main" id="{7C66E77F-6FCA-4BEB-AD76-A85B149D0BC4}"/>
                </a:ext>
              </a:extLst>
            </p:cNvPr>
            <p:cNvGrpSpPr/>
            <p:nvPr/>
          </p:nvGrpSpPr>
          <p:grpSpPr>
            <a:xfrm rot="20275744" flipH="1">
              <a:off x="10278521" y="5974427"/>
              <a:ext cx="496269" cy="512650"/>
              <a:chOff x="5365048" y="1982197"/>
              <a:chExt cx="7362621" cy="7605634"/>
            </a:xfrm>
            <a:grpFill/>
          </p:grpSpPr>
          <p:sp>
            <p:nvSpPr>
              <p:cNvPr id="109" name="Freeform: Shape 129">
                <a:extLst>
                  <a:ext uri="{FF2B5EF4-FFF2-40B4-BE49-F238E27FC236}">
                    <a16:creationId xmlns:a16="http://schemas.microsoft.com/office/drawing/2014/main" id="{F1F166BD-367B-4A8B-9555-487A1A92E8ED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0" name="Freeform: Shape 130">
                <a:extLst>
                  <a:ext uri="{FF2B5EF4-FFF2-40B4-BE49-F238E27FC236}">
                    <a16:creationId xmlns:a16="http://schemas.microsoft.com/office/drawing/2014/main" id="{F18D9AA4-A15A-41D9-8C37-A146A7214CAA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1" name="Freeform: Shape 131">
                <a:extLst>
                  <a:ext uri="{FF2B5EF4-FFF2-40B4-BE49-F238E27FC236}">
                    <a16:creationId xmlns:a16="http://schemas.microsoft.com/office/drawing/2014/main" id="{9DF9C387-FFD7-48D4-9CF2-0077517CFDC5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2" name="Freeform: Shape 132">
                <a:extLst>
                  <a:ext uri="{FF2B5EF4-FFF2-40B4-BE49-F238E27FC236}">
                    <a16:creationId xmlns:a16="http://schemas.microsoft.com/office/drawing/2014/main" id="{936D0EDA-4906-4640-8D07-A88913B32899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3" name="Freeform: Shape 133">
                <a:extLst>
                  <a:ext uri="{FF2B5EF4-FFF2-40B4-BE49-F238E27FC236}">
                    <a16:creationId xmlns:a16="http://schemas.microsoft.com/office/drawing/2014/main" id="{F0A601F6-18BD-4E64-8560-0669A022B232}"/>
                  </a:ext>
                </a:extLst>
              </p:cNvPr>
              <p:cNvSpPr/>
              <p:nvPr/>
            </p:nvSpPr>
            <p:spPr>
              <a:xfrm>
                <a:off x="9871173" y="3444023"/>
                <a:ext cx="1940058" cy="2975318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  <a:gd name="connsiteX0" fmla="*/ 1247497 w 1247497"/>
                  <a:gd name="connsiteY0" fmla="*/ 0 h 1024830"/>
                  <a:gd name="connsiteX1" fmla="*/ 0 w 1247497"/>
                  <a:gd name="connsiteY1" fmla="*/ 277330 h 1024830"/>
                  <a:gd name="connsiteX2" fmla="*/ 113780 w 1247497"/>
                  <a:gd name="connsiteY2" fmla="*/ 1024830 h 1024830"/>
                  <a:gd name="connsiteX3" fmla="*/ 1247497 w 1247497"/>
                  <a:gd name="connsiteY3" fmla="*/ 0 h 1024830"/>
                  <a:gd name="connsiteX0" fmla="*/ 675581 w 675581"/>
                  <a:gd name="connsiteY0" fmla="*/ 0 h 1036087"/>
                  <a:gd name="connsiteX1" fmla="*/ 0 w 675581"/>
                  <a:gd name="connsiteY1" fmla="*/ 288587 h 1036087"/>
                  <a:gd name="connsiteX2" fmla="*/ 113780 w 675581"/>
                  <a:gd name="connsiteY2" fmla="*/ 1036087 h 1036087"/>
                  <a:gd name="connsiteX3" fmla="*/ 675581 w 675581"/>
                  <a:gd name="connsiteY3" fmla="*/ 0 h 103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5581" h="1036087">
                    <a:moveTo>
                      <a:pt x="675581" y="0"/>
                    </a:moveTo>
                    <a:lnTo>
                      <a:pt x="0" y="288587"/>
                    </a:lnTo>
                    <a:lnTo>
                      <a:pt x="113780" y="1036087"/>
                    </a:lnTo>
                    <a:lnTo>
                      <a:pt x="675581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4" name="Freeform: Shape 134">
                <a:extLst>
                  <a:ext uri="{FF2B5EF4-FFF2-40B4-BE49-F238E27FC236}">
                    <a16:creationId xmlns:a16="http://schemas.microsoft.com/office/drawing/2014/main" id="{CF22F0D6-DF2B-433D-9BB6-9E688828AEA5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5" name="Freeform: Shape 135">
                <a:extLst>
                  <a:ext uri="{FF2B5EF4-FFF2-40B4-BE49-F238E27FC236}">
                    <a16:creationId xmlns:a16="http://schemas.microsoft.com/office/drawing/2014/main" id="{4BFBDAE6-85A4-4BF1-9654-E66124FB8DA4}"/>
                  </a:ext>
                </a:extLst>
              </p:cNvPr>
              <p:cNvSpPr/>
              <p:nvPr/>
            </p:nvSpPr>
            <p:spPr>
              <a:xfrm>
                <a:off x="7708809" y="1982197"/>
                <a:ext cx="2543813" cy="4971750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  <a:gd name="connsiteX0" fmla="*/ 0 w 993639"/>
                  <a:gd name="connsiteY0" fmla="*/ 595440 h 1852740"/>
                  <a:gd name="connsiteX1" fmla="*/ 993498 w 993639"/>
                  <a:gd name="connsiteY1" fmla="*/ 0 h 1852740"/>
                  <a:gd name="connsiteX2" fmla="*/ 885825 w 993639"/>
                  <a:gd name="connsiteY2" fmla="*/ 1852740 h 1852740"/>
                  <a:gd name="connsiteX3" fmla="*/ 0 w 993639"/>
                  <a:gd name="connsiteY3" fmla="*/ 595440 h 1852740"/>
                  <a:gd name="connsiteX0" fmla="*/ 0 w 885825"/>
                  <a:gd name="connsiteY0" fmla="*/ 473999 h 1731299"/>
                  <a:gd name="connsiteX1" fmla="*/ 784851 w 885825"/>
                  <a:gd name="connsiteY1" fmla="*/ 0 h 1731299"/>
                  <a:gd name="connsiteX2" fmla="*/ 885825 w 885825"/>
                  <a:gd name="connsiteY2" fmla="*/ 1731299 h 1731299"/>
                  <a:gd name="connsiteX3" fmla="*/ 0 w 885825"/>
                  <a:gd name="connsiteY3" fmla="*/ 473999 h 1731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1731299">
                    <a:moveTo>
                      <a:pt x="0" y="473999"/>
                    </a:moveTo>
                    <a:lnTo>
                      <a:pt x="784851" y="0"/>
                    </a:lnTo>
                    <a:cubicBezTo>
                      <a:pt x="789613" y="723900"/>
                      <a:pt x="881063" y="1007399"/>
                      <a:pt x="885825" y="1731299"/>
                    </a:cubicBezTo>
                    <a:lnTo>
                      <a:pt x="0" y="473999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7" name="Group 57">
              <a:extLst>
                <a:ext uri="{FF2B5EF4-FFF2-40B4-BE49-F238E27FC236}">
                  <a16:creationId xmlns:a16="http://schemas.microsoft.com/office/drawing/2014/main" id="{52BEBCFB-C8CA-4274-A752-B853CBFD229A}"/>
                </a:ext>
              </a:extLst>
            </p:cNvPr>
            <p:cNvGrpSpPr/>
            <p:nvPr/>
          </p:nvGrpSpPr>
          <p:grpSpPr>
            <a:xfrm rot="20275744" flipH="1">
              <a:off x="11620625" y="3813253"/>
              <a:ext cx="1199242" cy="1359073"/>
              <a:chOff x="5365051" y="479822"/>
              <a:chExt cx="8036930" cy="9108006"/>
            </a:xfrm>
            <a:grpFill/>
          </p:grpSpPr>
          <p:sp>
            <p:nvSpPr>
              <p:cNvPr id="102" name="Freeform: Shape 122">
                <a:extLst>
                  <a:ext uri="{FF2B5EF4-FFF2-40B4-BE49-F238E27FC236}">
                    <a16:creationId xmlns:a16="http://schemas.microsoft.com/office/drawing/2014/main" id="{3AE511F5-FE37-49E1-BA23-4A83E90A86AD}"/>
                  </a:ext>
                </a:extLst>
              </p:cNvPr>
              <p:cNvSpPr/>
              <p:nvPr/>
            </p:nvSpPr>
            <p:spPr>
              <a:xfrm>
                <a:off x="11674978" y="8268752"/>
                <a:ext cx="1052698" cy="1319076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3" name="Freeform: Shape 123">
                <a:extLst>
                  <a:ext uri="{FF2B5EF4-FFF2-40B4-BE49-F238E27FC236}">
                    <a16:creationId xmlns:a16="http://schemas.microsoft.com/office/drawing/2014/main" id="{451513C4-FF31-4446-8DA8-BD24A583B6D9}"/>
                  </a:ext>
                </a:extLst>
              </p:cNvPr>
              <p:cNvSpPr/>
              <p:nvPr/>
            </p:nvSpPr>
            <p:spPr>
              <a:xfrm>
                <a:off x="9107333" y="6879848"/>
                <a:ext cx="3333521" cy="1613813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4" name="Freeform: Shape 124">
                <a:extLst>
                  <a:ext uri="{FF2B5EF4-FFF2-40B4-BE49-F238E27FC236}">
                    <a16:creationId xmlns:a16="http://schemas.microsoft.com/office/drawing/2014/main" id="{BAACF105-3818-4DF2-88D0-6CAF285AD6F8}"/>
                  </a:ext>
                </a:extLst>
              </p:cNvPr>
              <p:cNvSpPr/>
              <p:nvPr/>
            </p:nvSpPr>
            <p:spPr>
              <a:xfrm>
                <a:off x="5365051" y="5540920"/>
                <a:ext cx="1132614" cy="452887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5" name="Freeform: Shape 125">
                <a:extLst>
                  <a:ext uri="{FF2B5EF4-FFF2-40B4-BE49-F238E27FC236}">
                    <a16:creationId xmlns:a16="http://schemas.microsoft.com/office/drawing/2014/main" id="{E6F0E26A-7B3A-4A33-962E-405AF0E5F09D}"/>
                  </a:ext>
                </a:extLst>
              </p:cNvPr>
              <p:cNvSpPr/>
              <p:nvPr/>
            </p:nvSpPr>
            <p:spPr>
              <a:xfrm>
                <a:off x="6149703" y="5215816"/>
                <a:ext cx="1586462" cy="2373445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6" name="Freeform: Shape 126">
                <a:extLst>
                  <a:ext uri="{FF2B5EF4-FFF2-40B4-BE49-F238E27FC236}">
                    <a16:creationId xmlns:a16="http://schemas.microsoft.com/office/drawing/2014/main" id="{10231687-6324-421E-B895-D9BD3177151F}"/>
                  </a:ext>
                </a:extLst>
              </p:cNvPr>
              <p:cNvSpPr/>
              <p:nvPr/>
            </p:nvSpPr>
            <p:spPr>
              <a:xfrm>
                <a:off x="9871175" y="2566273"/>
                <a:ext cx="3530806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7" name="Freeform: Shape 127">
                <a:extLst>
                  <a:ext uri="{FF2B5EF4-FFF2-40B4-BE49-F238E27FC236}">
                    <a16:creationId xmlns:a16="http://schemas.microsoft.com/office/drawing/2014/main" id="{D537009C-37A3-4DB7-8D25-9A783FDEDEF8}"/>
                  </a:ext>
                </a:extLst>
              </p:cNvPr>
              <p:cNvSpPr/>
              <p:nvPr/>
            </p:nvSpPr>
            <p:spPr>
              <a:xfrm>
                <a:off x="7585443" y="3324704"/>
                <a:ext cx="2667181" cy="4626400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8" name="Freeform: Shape 128">
                <a:extLst>
                  <a:ext uri="{FF2B5EF4-FFF2-40B4-BE49-F238E27FC236}">
                    <a16:creationId xmlns:a16="http://schemas.microsoft.com/office/drawing/2014/main" id="{5320887B-965E-4398-B283-13E8FF02B929}"/>
                  </a:ext>
                </a:extLst>
              </p:cNvPr>
              <p:cNvSpPr/>
              <p:nvPr/>
            </p:nvSpPr>
            <p:spPr>
              <a:xfrm>
                <a:off x="7708807" y="479822"/>
                <a:ext cx="2543816" cy="6474125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8" name="Group 58">
              <a:extLst>
                <a:ext uri="{FF2B5EF4-FFF2-40B4-BE49-F238E27FC236}">
                  <a16:creationId xmlns:a16="http://schemas.microsoft.com/office/drawing/2014/main" id="{A4C614AC-5BE8-4181-B849-B0100CA97A56}"/>
                </a:ext>
              </a:extLst>
            </p:cNvPr>
            <p:cNvGrpSpPr/>
            <p:nvPr/>
          </p:nvGrpSpPr>
          <p:grpSpPr>
            <a:xfrm rot="20073958" flipH="1">
              <a:off x="10116518" y="4915090"/>
              <a:ext cx="1567652" cy="1079676"/>
              <a:chOff x="3667032" y="1708483"/>
              <a:chExt cx="8105829" cy="5582653"/>
            </a:xfrm>
            <a:grpFill/>
          </p:grpSpPr>
          <p:sp>
            <p:nvSpPr>
              <p:cNvPr id="95" name="Freeform: Shape 115">
                <a:extLst>
                  <a:ext uri="{FF2B5EF4-FFF2-40B4-BE49-F238E27FC236}">
                    <a16:creationId xmlns:a16="http://schemas.microsoft.com/office/drawing/2014/main" id="{9DF014BB-F179-42C6-8387-67F23D302EC8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6" name="Freeform: Shape 116">
                <a:extLst>
                  <a:ext uri="{FF2B5EF4-FFF2-40B4-BE49-F238E27FC236}">
                    <a16:creationId xmlns:a16="http://schemas.microsoft.com/office/drawing/2014/main" id="{43158B62-EB27-4DC0-B94A-8FE8EA3BEFD1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7" name="Freeform: Shape 117">
                <a:extLst>
                  <a:ext uri="{FF2B5EF4-FFF2-40B4-BE49-F238E27FC236}">
                    <a16:creationId xmlns:a16="http://schemas.microsoft.com/office/drawing/2014/main" id="{13509654-D1B0-45C4-82C8-B4E6A770FC48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8" name="Freeform: Shape 118">
                <a:extLst>
                  <a:ext uri="{FF2B5EF4-FFF2-40B4-BE49-F238E27FC236}">
                    <a16:creationId xmlns:a16="http://schemas.microsoft.com/office/drawing/2014/main" id="{97FE985F-CF05-4BAB-90B2-008EA982CFDE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9" name="Freeform: Shape 119">
                <a:extLst>
                  <a:ext uri="{FF2B5EF4-FFF2-40B4-BE49-F238E27FC236}">
                    <a16:creationId xmlns:a16="http://schemas.microsoft.com/office/drawing/2014/main" id="{793E1344-C6F0-4600-A9E9-B3D945BCDE49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0" name="Freeform: Shape 120">
                <a:extLst>
                  <a:ext uri="{FF2B5EF4-FFF2-40B4-BE49-F238E27FC236}">
                    <a16:creationId xmlns:a16="http://schemas.microsoft.com/office/drawing/2014/main" id="{2DDEF963-81E5-4279-A20A-7B42FBEC532C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1" name="Freeform: Shape 121">
                <a:extLst>
                  <a:ext uri="{FF2B5EF4-FFF2-40B4-BE49-F238E27FC236}">
                    <a16:creationId xmlns:a16="http://schemas.microsoft.com/office/drawing/2014/main" id="{055CC459-978F-462F-B9D0-9FF057FB212D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/>
              </a:p>
            </p:txBody>
          </p:sp>
        </p:grpSp>
        <p:grpSp>
          <p:nvGrpSpPr>
            <p:cNvPr id="39" name="Group 59">
              <a:extLst>
                <a:ext uri="{FF2B5EF4-FFF2-40B4-BE49-F238E27FC236}">
                  <a16:creationId xmlns:a16="http://schemas.microsoft.com/office/drawing/2014/main" id="{27CDE13E-0311-447C-BB0C-7D29480071E8}"/>
                </a:ext>
              </a:extLst>
            </p:cNvPr>
            <p:cNvGrpSpPr/>
            <p:nvPr/>
          </p:nvGrpSpPr>
          <p:grpSpPr>
            <a:xfrm rot="20073958" flipH="1">
              <a:off x="10286235" y="3877079"/>
              <a:ext cx="981095" cy="675695"/>
              <a:chOff x="3667032" y="1708483"/>
              <a:chExt cx="8105829" cy="5582653"/>
            </a:xfrm>
            <a:grpFill/>
          </p:grpSpPr>
          <p:sp>
            <p:nvSpPr>
              <p:cNvPr id="88" name="Freeform: Shape 108">
                <a:extLst>
                  <a:ext uri="{FF2B5EF4-FFF2-40B4-BE49-F238E27FC236}">
                    <a16:creationId xmlns:a16="http://schemas.microsoft.com/office/drawing/2014/main" id="{B9529AD4-43BB-447C-A120-BBBAAA35F914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9" name="Freeform: Shape 109">
                <a:extLst>
                  <a:ext uri="{FF2B5EF4-FFF2-40B4-BE49-F238E27FC236}">
                    <a16:creationId xmlns:a16="http://schemas.microsoft.com/office/drawing/2014/main" id="{F54FCD30-77AF-4276-9FB0-C876D05A59D6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0" name="Freeform: Shape 110">
                <a:extLst>
                  <a:ext uri="{FF2B5EF4-FFF2-40B4-BE49-F238E27FC236}">
                    <a16:creationId xmlns:a16="http://schemas.microsoft.com/office/drawing/2014/main" id="{F7F81DC8-04E6-4688-BF09-ABF4AFD23828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1" name="Freeform: Shape 111">
                <a:extLst>
                  <a:ext uri="{FF2B5EF4-FFF2-40B4-BE49-F238E27FC236}">
                    <a16:creationId xmlns:a16="http://schemas.microsoft.com/office/drawing/2014/main" id="{A2F6795F-328C-4D4A-AD5A-7677F8567BF9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2" name="Freeform: Shape 112">
                <a:extLst>
                  <a:ext uri="{FF2B5EF4-FFF2-40B4-BE49-F238E27FC236}">
                    <a16:creationId xmlns:a16="http://schemas.microsoft.com/office/drawing/2014/main" id="{2895DD53-9A8D-4E95-B47B-2811A566CC7D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3" name="Freeform: Shape 113">
                <a:extLst>
                  <a:ext uri="{FF2B5EF4-FFF2-40B4-BE49-F238E27FC236}">
                    <a16:creationId xmlns:a16="http://schemas.microsoft.com/office/drawing/2014/main" id="{BC32CC48-A1B0-454D-BEBD-EEE11B064C1E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4" name="Freeform: Shape 114">
                <a:extLst>
                  <a:ext uri="{FF2B5EF4-FFF2-40B4-BE49-F238E27FC236}">
                    <a16:creationId xmlns:a16="http://schemas.microsoft.com/office/drawing/2014/main" id="{179D71E8-0C6A-4683-BC2C-7C9F2F6AFA39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0" name="Group 60">
              <a:extLst>
                <a:ext uri="{FF2B5EF4-FFF2-40B4-BE49-F238E27FC236}">
                  <a16:creationId xmlns:a16="http://schemas.microsoft.com/office/drawing/2014/main" id="{6A260E8F-0DAE-45CC-824B-C06E74EDA4C0}"/>
                </a:ext>
              </a:extLst>
            </p:cNvPr>
            <p:cNvGrpSpPr/>
            <p:nvPr/>
          </p:nvGrpSpPr>
          <p:grpSpPr>
            <a:xfrm rot="20275744" flipH="1">
              <a:off x="10178213" y="1637992"/>
              <a:ext cx="1416765" cy="1605575"/>
              <a:chOff x="5365048" y="479821"/>
              <a:chExt cx="8036930" cy="9108010"/>
            </a:xfrm>
            <a:grpFill/>
          </p:grpSpPr>
          <p:sp>
            <p:nvSpPr>
              <p:cNvPr id="81" name="Freeform: Shape 101">
                <a:extLst>
                  <a:ext uri="{FF2B5EF4-FFF2-40B4-BE49-F238E27FC236}">
                    <a16:creationId xmlns:a16="http://schemas.microsoft.com/office/drawing/2014/main" id="{4FBD9A29-1095-4DF3-8AAF-A4DD711F798A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2" name="Freeform: Shape 102">
                <a:extLst>
                  <a:ext uri="{FF2B5EF4-FFF2-40B4-BE49-F238E27FC236}">
                    <a16:creationId xmlns:a16="http://schemas.microsoft.com/office/drawing/2014/main" id="{1152B84F-741C-4DBE-9881-0000B24E2FBF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3" name="Freeform: Shape 103">
                <a:extLst>
                  <a:ext uri="{FF2B5EF4-FFF2-40B4-BE49-F238E27FC236}">
                    <a16:creationId xmlns:a16="http://schemas.microsoft.com/office/drawing/2014/main" id="{1F69D678-8B60-4D23-BA66-BF93186C5CB3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4" name="Freeform: Shape 104">
                <a:extLst>
                  <a:ext uri="{FF2B5EF4-FFF2-40B4-BE49-F238E27FC236}">
                    <a16:creationId xmlns:a16="http://schemas.microsoft.com/office/drawing/2014/main" id="{18CEAC4A-D349-4A68-8F0F-9159F859CF37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5" name="Freeform: Shape 105">
                <a:extLst>
                  <a:ext uri="{FF2B5EF4-FFF2-40B4-BE49-F238E27FC236}">
                    <a16:creationId xmlns:a16="http://schemas.microsoft.com/office/drawing/2014/main" id="{D81E7F34-F14E-4D4E-B84E-98872DAFA6A0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6" name="Freeform: Shape 106">
                <a:extLst>
                  <a:ext uri="{FF2B5EF4-FFF2-40B4-BE49-F238E27FC236}">
                    <a16:creationId xmlns:a16="http://schemas.microsoft.com/office/drawing/2014/main" id="{4A5CF3F1-4EB7-49BF-8B08-CD6287648663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7" name="Freeform: Shape 107">
                <a:extLst>
                  <a:ext uri="{FF2B5EF4-FFF2-40B4-BE49-F238E27FC236}">
                    <a16:creationId xmlns:a16="http://schemas.microsoft.com/office/drawing/2014/main" id="{759000BD-4C3D-4C87-A028-087E024E32DA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1" name="Group 61">
              <a:extLst>
                <a:ext uri="{FF2B5EF4-FFF2-40B4-BE49-F238E27FC236}">
                  <a16:creationId xmlns:a16="http://schemas.microsoft.com/office/drawing/2014/main" id="{E4678AB1-7487-4A02-832E-E0CDA4432DD7}"/>
                </a:ext>
              </a:extLst>
            </p:cNvPr>
            <p:cNvGrpSpPr/>
            <p:nvPr/>
          </p:nvGrpSpPr>
          <p:grpSpPr>
            <a:xfrm rot="20275744" flipH="1">
              <a:off x="11852980" y="2424207"/>
              <a:ext cx="1074019" cy="1217156"/>
              <a:chOff x="5365048" y="479821"/>
              <a:chExt cx="8036930" cy="9108010"/>
            </a:xfrm>
            <a:grpFill/>
          </p:grpSpPr>
          <p:sp>
            <p:nvSpPr>
              <p:cNvPr id="74" name="Freeform: Shape 94">
                <a:extLst>
                  <a:ext uri="{FF2B5EF4-FFF2-40B4-BE49-F238E27FC236}">
                    <a16:creationId xmlns:a16="http://schemas.microsoft.com/office/drawing/2014/main" id="{F595F63A-5CA8-4068-BAFC-380A58F75918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5" name="Freeform: Shape 95">
                <a:extLst>
                  <a:ext uri="{FF2B5EF4-FFF2-40B4-BE49-F238E27FC236}">
                    <a16:creationId xmlns:a16="http://schemas.microsoft.com/office/drawing/2014/main" id="{1181F68E-4C74-4C40-B04F-6A74EB568B91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6" name="Freeform: Shape 96">
                <a:extLst>
                  <a:ext uri="{FF2B5EF4-FFF2-40B4-BE49-F238E27FC236}">
                    <a16:creationId xmlns:a16="http://schemas.microsoft.com/office/drawing/2014/main" id="{8BAA4179-C927-4493-8564-667F4E53520C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7" name="Freeform: Shape 97">
                <a:extLst>
                  <a:ext uri="{FF2B5EF4-FFF2-40B4-BE49-F238E27FC236}">
                    <a16:creationId xmlns:a16="http://schemas.microsoft.com/office/drawing/2014/main" id="{CBF5D579-3493-483C-9323-1C368D413382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8" name="Freeform: Shape 98">
                <a:extLst>
                  <a:ext uri="{FF2B5EF4-FFF2-40B4-BE49-F238E27FC236}">
                    <a16:creationId xmlns:a16="http://schemas.microsoft.com/office/drawing/2014/main" id="{4CA983A0-DA63-4657-BB1C-B11FCCA9DC04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9" name="Freeform: Shape 99">
                <a:extLst>
                  <a:ext uri="{FF2B5EF4-FFF2-40B4-BE49-F238E27FC236}">
                    <a16:creationId xmlns:a16="http://schemas.microsoft.com/office/drawing/2014/main" id="{6B48AA8D-C57A-47DF-80E8-977C765A9731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0" name="Freeform: Shape 100">
                <a:extLst>
                  <a:ext uri="{FF2B5EF4-FFF2-40B4-BE49-F238E27FC236}">
                    <a16:creationId xmlns:a16="http://schemas.microsoft.com/office/drawing/2014/main" id="{CB3F8D67-7305-4297-9A80-DA4109F323DD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2" name="Group 62">
              <a:extLst>
                <a:ext uri="{FF2B5EF4-FFF2-40B4-BE49-F238E27FC236}">
                  <a16:creationId xmlns:a16="http://schemas.microsoft.com/office/drawing/2014/main" id="{4A25A0C3-7962-46A5-9FB3-CCA1454047ED}"/>
                </a:ext>
              </a:extLst>
            </p:cNvPr>
            <p:cNvGrpSpPr/>
            <p:nvPr/>
          </p:nvGrpSpPr>
          <p:grpSpPr>
            <a:xfrm rot="21043784" flipH="1">
              <a:off x="12949689" y="4848333"/>
              <a:ext cx="885221" cy="609681"/>
              <a:chOff x="3667032" y="1708483"/>
              <a:chExt cx="8105829" cy="5582653"/>
            </a:xfrm>
            <a:grpFill/>
          </p:grpSpPr>
          <p:sp>
            <p:nvSpPr>
              <p:cNvPr id="67" name="Freeform: Shape 87">
                <a:extLst>
                  <a:ext uri="{FF2B5EF4-FFF2-40B4-BE49-F238E27FC236}">
                    <a16:creationId xmlns:a16="http://schemas.microsoft.com/office/drawing/2014/main" id="{D1549886-620B-425D-A6C6-4C13650C4D57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8" name="Freeform: Shape 88">
                <a:extLst>
                  <a:ext uri="{FF2B5EF4-FFF2-40B4-BE49-F238E27FC236}">
                    <a16:creationId xmlns:a16="http://schemas.microsoft.com/office/drawing/2014/main" id="{FFEEE664-8026-4CE9-A729-F084A90F15BE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9" name="Freeform: Shape 89">
                <a:extLst>
                  <a:ext uri="{FF2B5EF4-FFF2-40B4-BE49-F238E27FC236}">
                    <a16:creationId xmlns:a16="http://schemas.microsoft.com/office/drawing/2014/main" id="{FA620B01-B4A1-4BA4-B553-AE292E99DB21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0" name="Freeform: Shape 90">
                <a:extLst>
                  <a:ext uri="{FF2B5EF4-FFF2-40B4-BE49-F238E27FC236}">
                    <a16:creationId xmlns:a16="http://schemas.microsoft.com/office/drawing/2014/main" id="{85D63997-27B7-44CC-B21F-2990107CF1BE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1" name="Freeform: Shape 91">
                <a:extLst>
                  <a:ext uri="{FF2B5EF4-FFF2-40B4-BE49-F238E27FC236}">
                    <a16:creationId xmlns:a16="http://schemas.microsoft.com/office/drawing/2014/main" id="{9F90CD1D-5387-4D96-91F6-FD524514B7B9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2" name="Freeform: Shape 92">
                <a:extLst>
                  <a:ext uri="{FF2B5EF4-FFF2-40B4-BE49-F238E27FC236}">
                    <a16:creationId xmlns:a16="http://schemas.microsoft.com/office/drawing/2014/main" id="{B49F6C53-C3BD-41A4-90BD-8B549EDB93C0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3" name="Freeform: Shape 93">
                <a:extLst>
                  <a:ext uri="{FF2B5EF4-FFF2-40B4-BE49-F238E27FC236}">
                    <a16:creationId xmlns:a16="http://schemas.microsoft.com/office/drawing/2014/main" id="{4C6C39AA-AC8D-46BD-A281-7C30BC95C872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3" name="Group 63">
              <a:extLst>
                <a:ext uri="{FF2B5EF4-FFF2-40B4-BE49-F238E27FC236}">
                  <a16:creationId xmlns:a16="http://schemas.microsoft.com/office/drawing/2014/main" id="{4D456636-6177-4646-A18A-8BC018C679F1}"/>
                </a:ext>
              </a:extLst>
            </p:cNvPr>
            <p:cNvGrpSpPr/>
            <p:nvPr/>
          </p:nvGrpSpPr>
          <p:grpSpPr>
            <a:xfrm rot="21043784" flipH="1">
              <a:off x="9098408" y="3250271"/>
              <a:ext cx="740470" cy="509975"/>
              <a:chOff x="3667032" y="1708483"/>
              <a:chExt cx="8105829" cy="5582653"/>
            </a:xfrm>
            <a:grpFill/>
          </p:grpSpPr>
          <p:sp>
            <p:nvSpPr>
              <p:cNvPr id="60" name="Freeform: Shape 80">
                <a:extLst>
                  <a:ext uri="{FF2B5EF4-FFF2-40B4-BE49-F238E27FC236}">
                    <a16:creationId xmlns:a16="http://schemas.microsoft.com/office/drawing/2014/main" id="{C16E7D34-E5A9-42DA-BDA0-1C0504734A51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1" name="Freeform: Shape 81">
                <a:extLst>
                  <a:ext uri="{FF2B5EF4-FFF2-40B4-BE49-F238E27FC236}">
                    <a16:creationId xmlns:a16="http://schemas.microsoft.com/office/drawing/2014/main" id="{3CA607CF-F3AA-4FAF-8124-4E17C90263EE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2" name="Freeform: Shape 82">
                <a:extLst>
                  <a:ext uri="{FF2B5EF4-FFF2-40B4-BE49-F238E27FC236}">
                    <a16:creationId xmlns:a16="http://schemas.microsoft.com/office/drawing/2014/main" id="{65D3996C-3A5B-4397-93BB-8A8C18ACD240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3" name="Freeform: Shape 83">
                <a:extLst>
                  <a:ext uri="{FF2B5EF4-FFF2-40B4-BE49-F238E27FC236}">
                    <a16:creationId xmlns:a16="http://schemas.microsoft.com/office/drawing/2014/main" id="{CAB54107-D35A-44D0-9816-D9850FD3EEE6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4" name="Freeform: Shape 84">
                <a:extLst>
                  <a:ext uri="{FF2B5EF4-FFF2-40B4-BE49-F238E27FC236}">
                    <a16:creationId xmlns:a16="http://schemas.microsoft.com/office/drawing/2014/main" id="{EB7B8C47-4455-4D5C-9742-0044137AEAEC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5" name="Freeform: Shape 85">
                <a:extLst>
                  <a:ext uri="{FF2B5EF4-FFF2-40B4-BE49-F238E27FC236}">
                    <a16:creationId xmlns:a16="http://schemas.microsoft.com/office/drawing/2014/main" id="{7739CF17-783F-4FA5-BEE6-256587F835BB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6" name="Freeform: Shape 86">
                <a:extLst>
                  <a:ext uri="{FF2B5EF4-FFF2-40B4-BE49-F238E27FC236}">
                    <a16:creationId xmlns:a16="http://schemas.microsoft.com/office/drawing/2014/main" id="{59954748-EB08-4E0B-BEA3-FDD1982C02EE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4" name="Group 64">
              <a:extLst>
                <a:ext uri="{FF2B5EF4-FFF2-40B4-BE49-F238E27FC236}">
                  <a16:creationId xmlns:a16="http://schemas.microsoft.com/office/drawing/2014/main" id="{87066914-A1EC-4A93-A6BF-83DF83F4BB25}"/>
                </a:ext>
              </a:extLst>
            </p:cNvPr>
            <p:cNvGrpSpPr/>
            <p:nvPr/>
          </p:nvGrpSpPr>
          <p:grpSpPr>
            <a:xfrm rot="20275744" flipH="1">
              <a:off x="12999433" y="1262385"/>
              <a:ext cx="1627250" cy="1844119"/>
              <a:chOff x="5365048" y="479821"/>
              <a:chExt cx="8036930" cy="9108010"/>
            </a:xfrm>
            <a:grpFill/>
          </p:grpSpPr>
          <p:sp>
            <p:nvSpPr>
              <p:cNvPr id="53" name="Freeform: Shape 73">
                <a:extLst>
                  <a:ext uri="{FF2B5EF4-FFF2-40B4-BE49-F238E27FC236}">
                    <a16:creationId xmlns:a16="http://schemas.microsoft.com/office/drawing/2014/main" id="{16A05DD9-E635-4EB2-81EF-1B81F5387B72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4" name="Freeform: Shape 74">
                <a:extLst>
                  <a:ext uri="{FF2B5EF4-FFF2-40B4-BE49-F238E27FC236}">
                    <a16:creationId xmlns:a16="http://schemas.microsoft.com/office/drawing/2014/main" id="{048C7846-6971-4DB9-965E-F585B8FB4274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5" name="Freeform: Shape 75">
                <a:extLst>
                  <a:ext uri="{FF2B5EF4-FFF2-40B4-BE49-F238E27FC236}">
                    <a16:creationId xmlns:a16="http://schemas.microsoft.com/office/drawing/2014/main" id="{884E8197-B25B-4680-BBAC-C104434D3408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6" name="Freeform: Shape 76">
                <a:extLst>
                  <a:ext uri="{FF2B5EF4-FFF2-40B4-BE49-F238E27FC236}">
                    <a16:creationId xmlns:a16="http://schemas.microsoft.com/office/drawing/2014/main" id="{10A6479E-112C-4638-A325-8F44BBFF0321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7" name="Freeform: Shape 77">
                <a:extLst>
                  <a:ext uri="{FF2B5EF4-FFF2-40B4-BE49-F238E27FC236}">
                    <a16:creationId xmlns:a16="http://schemas.microsoft.com/office/drawing/2014/main" id="{EC9B11AE-96A8-4515-8A33-CF18057D2A1D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8" name="Freeform: Shape 78">
                <a:extLst>
                  <a:ext uri="{FF2B5EF4-FFF2-40B4-BE49-F238E27FC236}">
                    <a16:creationId xmlns:a16="http://schemas.microsoft.com/office/drawing/2014/main" id="{F8DDB90C-A308-46BD-BEAD-0FEC1E61DDC3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9" name="Freeform: Shape 79">
                <a:extLst>
                  <a:ext uri="{FF2B5EF4-FFF2-40B4-BE49-F238E27FC236}">
                    <a16:creationId xmlns:a16="http://schemas.microsoft.com/office/drawing/2014/main" id="{A36837C5-5230-4C98-9E6D-C820F4C73FFE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5" name="Group 65">
              <a:extLst>
                <a:ext uri="{FF2B5EF4-FFF2-40B4-BE49-F238E27FC236}">
                  <a16:creationId xmlns:a16="http://schemas.microsoft.com/office/drawing/2014/main" id="{68485657-D0F6-4701-973B-CA6B4B2C99FE}"/>
                </a:ext>
              </a:extLst>
            </p:cNvPr>
            <p:cNvGrpSpPr/>
            <p:nvPr/>
          </p:nvGrpSpPr>
          <p:grpSpPr>
            <a:xfrm rot="19361629" flipH="1">
              <a:off x="13519303" y="3604290"/>
              <a:ext cx="825204" cy="568334"/>
              <a:chOff x="3667032" y="1708483"/>
              <a:chExt cx="8105829" cy="5582653"/>
            </a:xfrm>
            <a:grpFill/>
          </p:grpSpPr>
          <p:sp>
            <p:nvSpPr>
              <p:cNvPr id="46" name="Freeform: Shape 66">
                <a:extLst>
                  <a:ext uri="{FF2B5EF4-FFF2-40B4-BE49-F238E27FC236}">
                    <a16:creationId xmlns:a16="http://schemas.microsoft.com/office/drawing/2014/main" id="{15E8FA86-7A6B-4B62-BED5-A237499DD50B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7" name="Freeform: Shape 67">
                <a:extLst>
                  <a:ext uri="{FF2B5EF4-FFF2-40B4-BE49-F238E27FC236}">
                    <a16:creationId xmlns:a16="http://schemas.microsoft.com/office/drawing/2014/main" id="{95A12BCA-50C7-4109-A55E-B32BA643CB8B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8" name="Freeform: Shape 68">
                <a:extLst>
                  <a:ext uri="{FF2B5EF4-FFF2-40B4-BE49-F238E27FC236}">
                    <a16:creationId xmlns:a16="http://schemas.microsoft.com/office/drawing/2014/main" id="{42B554A4-AC34-4221-AD36-E2B19B70AA14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9" name="Freeform: Shape 69">
                <a:extLst>
                  <a:ext uri="{FF2B5EF4-FFF2-40B4-BE49-F238E27FC236}">
                    <a16:creationId xmlns:a16="http://schemas.microsoft.com/office/drawing/2014/main" id="{0DBF045B-7F5C-4F70-AE56-542A7E4AE823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0" name="Freeform: Shape 70">
                <a:extLst>
                  <a:ext uri="{FF2B5EF4-FFF2-40B4-BE49-F238E27FC236}">
                    <a16:creationId xmlns:a16="http://schemas.microsoft.com/office/drawing/2014/main" id="{29D60EE4-031A-47C6-8A55-4DAEC50067B2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1" name="Freeform: Shape 71">
                <a:extLst>
                  <a:ext uri="{FF2B5EF4-FFF2-40B4-BE49-F238E27FC236}">
                    <a16:creationId xmlns:a16="http://schemas.microsoft.com/office/drawing/2014/main" id="{A42CFED2-7586-449C-B852-8D5C003D64C3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2" name="Freeform: Shape 72">
                <a:extLst>
                  <a:ext uri="{FF2B5EF4-FFF2-40B4-BE49-F238E27FC236}">
                    <a16:creationId xmlns:a16="http://schemas.microsoft.com/office/drawing/2014/main" id="{D834EE39-C7BE-4586-849F-2D7864C1DA2E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</p:grpSp>
      <p:sp>
        <p:nvSpPr>
          <p:cNvPr id="131" name="Rectangle 130"/>
          <p:cNvSpPr/>
          <p:nvPr/>
        </p:nvSpPr>
        <p:spPr>
          <a:xfrm>
            <a:off x="4831774" y="1569028"/>
            <a:ext cx="2774374" cy="7377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n-US" sz="1050" dirty="0" err="1">
                <a:latin typeface="Andalus" pitchFamily="18" charset="-78"/>
                <a:cs typeface="Andalus" pitchFamily="18" charset="-78"/>
              </a:rPr>
              <a:t>selanjutnya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pada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halaman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ini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yaitu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tutorial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berisi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tentang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petunjuk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bagaimana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caranya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mengerjakan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ujian</a:t>
            </a:r>
            <a:endParaRPr lang="en-US" sz="1050" dirty="0">
              <a:latin typeface="Andalus" pitchFamily="18" charset="-78"/>
              <a:cs typeface="Andalus" pitchFamily="18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116D2D-78BC-4C01-9B82-C33906ABF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055" y="1692331"/>
            <a:ext cx="3865203" cy="2122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0207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B933CE28-7746-4CEF-BB86-9D76F74E53BA}"/>
              </a:ext>
            </a:extLst>
          </p:cNvPr>
          <p:cNvSpPr txBox="1"/>
          <p:nvPr/>
        </p:nvSpPr>
        <p:spPr>
          <a:xfrm>
            <a:off x="5597047" y="4532951"/>
            <a:ext cx="1964028" cy="2308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r"/>
            <a:endParaRPr lang="ko-KR" altLang="en-US" sz="9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78EA8B-546D-4201-A041-174C47C71AA9}"/>
              </a:ext>
            </a:extLst>
          </p:cNvPr>
          <p:cNvSpPr txBox="1"/>
          <p:nvPr/>
        </p:nvSpPr>
        <p:spPr>
          <a:xfrm>
            <a:off x="686667" y="709149"/>
            <a:ext cx="33478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WIREFRAME HALAMAN ABOUT US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AC0C916-669F-4F9A-8DFF-61614F5E4F6D}"/>
              </a:ext>
            </a:extLst>
          </p:cNvPr>
          <p:cNvSpPr/>
          <p:nvPr/>
        </p:nvSpPr>
        <p:spPr>
          <a:xfrm>
            <a:off x="8150268" y="2171016"/>
            <a:ext cx="457199" cy="2972485"/>
          </a:xfrm>
          <a:custGeom>
            <a:avLst/>
            <a:gdLst>
              <a:gd name="connsiteX0" fmla="*/ 0 w 914399"/>
              <a:gd name="connsiteY0" fmla="*/ 0 h 5944970"/>
              <a:gd name="connsiteX1" fmla="*/ 914399 w 914399"/>
              <a:gd name="connsiteY1" fmla="*/ 0 h 5944970"/>
              <a:gd name="connsiteX2" fmla="*/ 914399 w 914399"/>
              <a:gd name="connsiteY2" fmla="*/ 5944970 h 5944970"/>
              <a:gd name="connsiteX3" fmla="*/ 774341 w 914399"/>
              <a:gd name="connsiteY3" fmla="*/ 5944970 h 5944970"/>
              <a:gd name="connsiteX4" fmla="*/ 774341 w 914399"/>
              <a:gd name="connsiteY4" fmla="*/ 140059 h 5944970"/>
              <a:gd name="connsiteX5" fmla="*/ 140059 w 914399"/>
              <a:gd name="connsiteY5" fmla="*/ 140059 h 5944970"/>
              <a:gd name="connsiteX6" fmla="*/ 140059 w 914399"/>
              <a:gd name="connsiteY6" fmla="*/ 5944970 h 5944970"/>
              <a:gd name="connsiteX7" fmla="*/ 0 w 914399"/>
              <a:gd name="connsiteY7" fmla="*/ 5944970 h 5944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399" h="5944970">
                <a:moveTo>
                  <a:pt x="0" y="0"/>
                </a:moveTo>
                <a:lnTo>
                  <a:pt x="914399" y="0"/>
                </a:lnTo>
                <a:lnTo>
                  <a:pt x="914399" y="5944970"/>
                </a:lnTo>
                <a:lnTo>
                  <a:pt x="774341" y="5944970"/>
                </a:lnTo>
                <a:lnTo>
                  <a:pt x="774341" y="140059"/>
                </a:lnTo>
                <a:lnTo>
                  <a:pt x="140059" y="140059"/>
                </a:lnTo>
                <a:lnTo>
                  <a:pt x="140059" y="5944970"/>
                </a:lnTo>
                <a:lnTo>
                  <a:pt x="0" y="594497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tx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E9A55AF-EC06-4B73-A912-BBF05D59CBC7}"/>
              </a:ext>
            </a:extLst>
          </p:cNvPr>
          <p:cNvGrpSpPr/>
          <p:nvPr/>
        </p:nvGrpSpPr>
        <p:grpSpPr>
          <a:xfrm>
            <a:off x="5569528" y="3460173"/>
            <a:ext cx="1101437" cy="1683328"/>
            <a:chOff x="9160627" y="2419425"/>
            <a:chExt cx="8461758" cy="9680631"/>
          </a:xfrm>
        </p:grpSpPr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08C25716-4655-4B56-B91F-0022C19B185E}"/>
                </a:ext>
              </a:extLst>
            </p:cNvPr>
            <p:cNvSpPr>
              <a:spLocks/>
            </p:cNvSpPr>
            <p:nvPr/>
          </p:nvSpPr>
          <p:spPr bwMode="auto">
            <a:xfrm rot="8950285" flipV="1">
              <a:off x="9739524" y="5545205"/>
              <a:ext cx="4372492" cy="6554851"/>
            </a:xfrm>
            <a:custGeom>
              <a:avLst/>
              <a:gdLst>
                <a:gd name="T0" fmla="*/ 388 w 2127"/>
                <a:gd name="T1" fmla="*/ 1550 h 3157"/>
                <a:gd name="T2" fmla="*/ 312 w 2127"/>
                <a:gd name="T3" fmla="*/ 1481 h 3157"/>
                <a:gd name="T4" fmla="*/ 259 w 2127"/>
                <a:gd name="T5" fmla="*/ 1260 h 3157"/>
                <a:gd name="T6" fmla="*/ 380 w 2127"/>
                <a:gd name="T7" fmla="*/ 1152 h 3157"/>
                <a:gd name="T8" fmla="*/ 318 w 2127"/>
                <a:gd name="T9" fmla="*/ 915 h 3157"/>
                <a:gd name="T10" fmla="*/ 345 w 2127"/>
                <a:gd name="T11" fmla="*/ 802 h 3157"/>
                <a:gd name="T12" fmla="*/ 349 w 2127"/>
                <a:gd name="T13" fmla="*/ 635 h 3157"/>
                <a:gd name="T14" fmla="*/ 421 w 2127"/>
                <a:gd name="T15" fmla="*/ 485 h 3157"/>
                <a:gd name="T16" fmla="*/ 561 w 2127"/>
                <a:gd name="T17" fmla="*/ 367 h 3157"/>
                <a:gd name="T18" fmla="*/ 569 w 2127"/>
                <a:gd name="T19" fmla="*/ 271 h 3157"/>
                <a:gd name="T20" fmla="*/ 561 w 2127"/>
                <a:gd name="T21" fmla="*/ 181 h 3157"/>
                <a:gd name="T22" fmla="*/ 625 w 2127"/>
                <a:gd name="T23" fmla="*/ 148 h 3157"/>
                <a:gd name="T24" fmla="*/ 769 w 2127"/>
                <a:gd name="T25" fmla="*/ 90 h 3157"/>
                <a:gd name="T26" fmla="*/ 909 w 2127"/>
                <a:gd name="T27" fmla="*/ 57 h 3157"/>
                <a:gd name="T28" fmla="*/ 1114 w 2127"/>
                <a:gd name="T29" fmla="*/ 148 h 3157"/>
                <a:gd name="T30" fmla="*/ 1236 w 2127"/>
                <a:gd name="T31" fmla="*/ 300 h 3157"/>
                <a:gd name="T32" fmla="*/ 1447 w 2127"/>
                <a:gd name="T33" fmla="*/ 373 h 3157"/>
                <a:gd name="T34" fmla="*/ 1554 w 2127"/>
                <a:gd name="T35" fmla="*/ 475 h 3157"/>
                <a:gd name="T36" fmla="*/ 1775 w 2127"/>
                <a:gd name="T37" fmla="*/ 691 h 3157"/>
                <a:gd name="T38" fmla="*/ 1677 w 2127"/>
                <a:gd name="T39" fmla="*/ 814 h 3157"/>
                <a:gd name="T40" fmla="*/ 1939 w 2127"/>
                <a:gd name="T41" fmla="*/ 1097 h 3157"/>
                <a:gd name="T42" fmla="*/ 1890 w 2127"/>
                <a:gd name="T43" fmla="*/ 1273 h 3157"/>
                <a:gd name="T44" fmla="*/ 2095 w 2127"/>
                <a:gd name="T45" fmla="*/ 1310 h 3157"/>
                <a:gd name="T46" fmla="*/ 1794 w 2127"/>
                <a:gd name="T47" fmla="*/ 1274 h 3157"/>
                <a:gd name="T48" fmla="*/ 1811 w 2127"/>
                <a:gd name="T49" fmla="*/ 1429 h 3157"/>
                <a:gd name="T50" fmla="*/ 1930 w 2127"/>
                <a:gd name="T51" fmla="*/ 1478 h 3157"/>
                <a:gd name="T52" fmla="*/ 1627 w 2127"/>
                <a:gd name="T53" fmla="*/ 1415 h 3157"/>
                <a:gd name="T54" fmla="*/ 1667 w 2127"/>
                <a:gd name="T55" fmla="*/ 1497 h 3157"/>
                <a:gd name="T56" fmla="*/ 1629 w 2127"/>
                <a:gd name="T57" fmla="*/ 1664 h 3157"/>
                <a:gd name="T58" fmla="*/ 1496 w 2127"/>
                <a:gd name="T59" fmla="*/ 1500 h 3157"/>
                <a:gd name="T60" fmla="*/ 1532 w 2127"/>
                <a:gd name="T61" fmla="*/ 1589 h 3157"/>
                <a:gd name="T62" fmla="*/ 1509 w 2127"/>
                <a:gd name="T63" fmla="*/ 1647 h 3157"/>
                <a:gd name="T64" fmla="*/ 1579 w 2127"/>
                <a:gd name="T65" fmla="*/ 1799 h 3157"/>
                <a:gd name="T66" fmla="*/ 1631 w 2127"/>
                <a:gd name="T67" fmla="*/ 2080 h 3157"/>
                <a:gd name="T68" fmla="*/ 1652 w 2127"/>
                <a:gd name="T69" fmla="*/ 2242 h 3157"/>
                <a:gd name="T70" fmla="*/ 1572 w 2127"/>
                <a:gd name="T71" fmla="*/ 2303 h 3157"/>
                <a:gd name="T72" fmla="*/ 1567 w 2127"/>
                <a:gd name="T73" fmla="*/ 2433 h 3157"/>
                <a:gd name="T74" fmla="*/ 1498 w 2127"/>
                <a:gd name="T75" fmla="*/ 2455 h 3157"/>
                <a:gd name="T76" fmla="*/ 1384 w 2127"/>
                <a:gd name="T77" fmla="*/ 2483 h 3157"/>
                <a:gd name="T78" fmla="*/ 1251 w 2127"/>
                <a:gd name="T79" fmla="*/ 2679 h 3157"/>
                <a:gd name="T80" fmla="*/ 998 w 2127"/>
                <a:gd name="T81" fmla="*/ 2538 h 3157"/>
                <a:gd name="T82" fmla="*/ 790 w 2127"/>
                <a:gd name="T83" fmla="*/ 2468 h 3157"/>
                <a:gd name="T84" fmla="*/ 649 w 2127"/>
                <a:gd name="T85" fmla="*/ 2321 h 3157"/>
                <a:gd name="T86" fmla="*/ 513 w 2127"/>
                <a:gd name="T87" fmla="*/ 2337 h 3157"/>
                <a:gd name="T88" fmla="*/ 574 w 2127"/>
                <a:gd name="T89" fmla="*/ 2476 h 3157"/>
                <a:gd name="T90" fmla="*/ 545 w 2127"/>
                <a:gd name="T91" fmla="*/ 2580 h 3157"/>
                <a:gd name="T92" fmla="*/ 349 w 2127"/>
                <a:gd name="T93" fmla="*/ 2754 h 3157"/>
                <a:gd name="T94" fmla="*/ 407 w 2127"/>
                <a:gd name="T95" fmla="*/ 2783 h 3157"/>
                <a:gd name="T96" fmla="*/ 456 w 2127"/>
                <a:gd name="T97" fmla="*/ 2817 h 3157"/>
                <a:gd name="T98" fmla="*/ 449 w 2127"/>
                <a:gd name="T99" fmla="*/ 2968 h 3157"/>
                <a:gd name="T100" fmla="*/ 392 w 2127"/>
                <a:gd name="T101" fmla="*/ 3084 h 3157"/>
                <a:gd name="T102" fmla="*/ 349 w 2127"/>
                <a:gd name="T103" fmla="*/ 3149 h 3157"/>
                <a:gd name="T104" fmla="*/ 164 w 2127"/>
                <a:gd name="T105" fmla="*/ 3145 h 3157"/>
                <a:gd name="T106" fmla="*/ 18 w 2127"/>
                <a:gd name="T107" fmla="*/ 2940 h 3157"/>
                <a:gd name="T108" fmla="*/ 139 w 2127"/>
                <a:gd name="T109" fmla="*/ 2743 h 3157"/>
                <a:gd name="T110" fmla="*/ 100 w 2127"/>
                <a:gd name="T111" fmla="*/ 2541 h 3157"/>
                <a:gd name="T112" fmla="*/ 211 w 2127"/>
                <a:gd name="T113" fmla="*/ 2293 h 3157"/>
                <a:gd name="T114" fmla="*/ 341 w 2127"/>
                <a:gd name="T115" fmla="*/ 2266 h 3157"/>
                <a:gd name="T116" fmla="*/ 417 w 2127"/>
                <a:gd name="T117" fmla="*/ 2296 h 3157"/>
                <a:gd name="T118" fmla="*/ 508 w 2127"/>
                <a:gd name="T119" fmla="*/ 2062 h 3157"/>
                <a:gd name="T120" fmla="*/ 488 w 2127"/>
                <a:gd name="T121" fmla="*/ 1904 h 3157"/>
                <a:gd name="T122" fmla="*/ 496 w 2127"/>
                <a:gd name="T123" fmla="*/ 1782 h 3157"/>
                <a:gd name="T124" fmla="*/ 514 w 2127"/>
                <a:gd name="T125" fmla="*/ 1618 h 3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27" h="3157">
                  <a:moveTo>
                    <a:pt x="440" y="1547"/>
                  </a:moveTo>
                  <a:cubicBezTo>
                    <a:pt x="431" y="1553"/>
                    <a:pt x="430" y="1563"/>
                    <a:pt x="426" y="1570"/>
                  </a:cubicBezTo>
                  <a:cubicBezTo>
                    <a:pt x="422" y="1577"/>
                    <a:pt x="419" y="1587"/>
                    <a:pt x="408" y="1586"/>
                  </a:cubicBezTo>
                  <a:cubicBezTo>
                    <a:pt x="395" y="1585"/>
                    <a:pt x="382" y="1582"/>
                    <a:pt x="376" y="1569"/>
                  </a:cubicBezTo>
                  <a:cubicBezTo>
                    <a:pt x="370" y="1558"/>
                    <a:pt x="372" y="1549"/>
                    <a:pt x="388" y="1550"/>
                  </a:cubicBezTo>
                  <a:cubicBezTo>
                    <a:pt x="399" y="1551"/>
                    <a:pt x="401" y="1544"/>
                    <a:pt x="401" y="1535"/>
                  </a:cubicBezTo>
                  <a:cubicBezTo>
                    <a:pt x="403" y="1510"/>
                    <a:pt x="380" y="1494"/>
                    <a:pt x="357" y="1505"/>
                  </a:cubicBezTo>
                  <a:cubicBezTo>
                    <a:pt x="349" y="1508"/>
                    <a:pt x="342" y="1512"/>
                    <a:pt x="333" y="1515"/>
                  </a:cubicBezTo>
                  <a:cubicBezTo>
                    <a:pt x="323" y="1517"/>
                    <a:pt x="315" y="1514"/>
                    <a:pt x="309" y="1505"/>
                  </a:cubicBezTo>
                  <a:cubicBezTo>
                    <a:pt x="302" y="1496"/>
                    <a:pt x="307" y="1489"/>
                    <a:pt x="312" y="1481"/>
                  </a:cubicBezTo>
                  <a:cubicBezTo>
                    <a:pt x="321" y="1467"/>
                    <a:pt x="336" y="1464"/>
                    <a:pt x="351" y="1459"/>
                  </a:cubicBezTo>
                  <a:cubicBezTo>
                    <a:pt x="387" y="1447"/>
                    <a:pt x="387" y="1447"/>
                    <a:pt x="375" y="1411"/>
                  </a:cubicBezTo>
                  <a:cubicBezTo>
                    <a:pt x="364" y="1376"/>
                    <a:pt x="354" y="1342"/>
                    <a:pt x="353" y="1306"/>
                  </a:cubicBezTo>
                  <a:cubicBezTo>
                    <a:pt x="353" y="1294"/>
                    <a:pt x="346" y="1293"/>
                    <a:pt x="338" y="1291"/>
                  </a:cubicBezTo>
                  <a:cubicBezTo>
                    <a:pt x="312" y="1284"/>
                    <a:pt x="286" y="1275"/>
                    <a:pt x="259" y="1260"/>
                  </a:cubicBezTo>
                  <a:cubicBezTo>
                    <a:pt x="282" y="1252"/>
                    <a:pt x="302" y="1256"/>
                    <a:pt x="323" y="1257"/>
                  </a:cubicBezTo>
                  <a:cubicBezTo>
                    <a:pt x="367" y="1259"/>
                    <a:pt x="387" y="1243"/>
                    <a:pt x="392" y="1204"/>
                  </a:cubicBezTo>
                  <a:cubicBezTo>
                    <a:pt x="395" y="1186"/>
                    <a:pt x="389" y="1176"/>
                    <a:pt x="371" y="1172"/>
                  </a:cubicBezTo>
                  <a:cubicBezTo>
                    <a:pt x="363" y="1170"/>
                    <a:pt x="355" y="1170"/>
                    <a:pt x="348" y="1164"/>
                  </a:cubicBezTo>
                  <a:cubicBezTo>
                    <a:pt x="356" y="1152"/>
                    <a:pt x="369" y="1152"/>
                    <a:pt x="380" y="1152"/>
                  </a:cubicBezTo>
                  <a:cubicBezTo>
                    <a:pt x="392" y="1152"/>
                    <a:pt x="395" y="1147"/>
                    <a:pt x="396" y="1137"/>
                  </a:cubicBezTo>
                  <a:cubicBezTo>
                    <a:pt x="398" y="1109"/>
                    <a:pt x="388" y="1086"/>
                    <a:pt x="374" y="1063"/>
                  </a:cubicBezTo>
                  <a:cubicBezTo>
                    <a:pt x="366" y="1050"/>
                    <a:pt x="357" y="1036"/>
                    <a:pt x="349" y="1023"/>
                  </a:cubicBezTo>
                  <a:cubicBezTo>
                    <a:pt x="337" y="1002"/>
                    <a:pt x="333" y="980"/>
                    <a:pt x="340" y="957"/>
                  </a:cubicBezTo>
                  <a:cubicBezTo>
                    <a:pt x="346" y="934"/>
                    <a:pt x="340" y="923"/>
                    <a:pt x="318" y="915"/>
                  </a:cubicBezTo>
                  <a:cubicBezTo>
                    <a:pt x="315" y="914"/>
                    <a:pt x="312" y="914"/>
                    <a:pt x="307" y="913"/>
                  </a:cubicBezTo>
                  <a:cubicBezTo>
                    <a:pt x="316" y="897"/>
                    <a:pt x="331" y="894"/>
                    <a:pt x="344" y="889"/>
                  </a:cubicBezTo>
                  <a:cubicBezTo>
                    <a:pt x="360" y="883"/>
                    <a:pt x="372" y="874"/>
                    <a:pt x="377" y="857"/>
                  </a:cubicBezTo>
                  <a:cubicBezTo>
                    <a:pt x="382" y="845"/>
                    <a:pt x="380" y="836"/>
                    <a:pt x="367" y="831"/>
                  </a:cubicBezTo>
                  <a:cubicBezTo>
                    <a:pt x="353" y="826"/>
                    <a:pt x="344" y="819"/>
                    <a:pt x="345" y="802"/>
                  </a:cubicBezTo>
                  <a:cubicBezTo>
                    <a:pt x="345" y="786"/>
                    <a:pt x="357" y="784"/>
                    <a:pt x="369" y="781"/>
                  </a:cubicBezTo>
                  <a:cubicBezTo>
                    <a:pt x="373" y="780"/>
                    <a:pt x="380" y="780"/>
                    <a:pt x="379" y="773"/>
                  </a:cubicBezTo>
                  <a:cubicBezTo>
                    <a:pt x="379" y="765"/>
                    <a:pt x="375" y="756"/>
                    <a:pt x="367" y="754"/>
                  </a:cubicBezTo>
                  <a:cubicBezTo>
                    <a:pt x="345" y="748"/>
                    <a:pt x="347" y="734"/>
                    <a:pt x="352" y="716"/>
                  </a:cubicBezTo>
                  <a:cubicBezTo>
                    <a:pt x="358" y="689"/>
                    <a:pt x="357" y="662"/>
                    <a:pt x="349" y="635"/>
                  </a:cubicBezTo>
                  <a:cubicBezTo>
                    <a:pt x="347" y="627"/>
                    <a:pt x="346" y="620"/>
                    <a:pt x="351" y="613"/>
                  </a:cubicBezTo>
                  <a:cubicBezTo>
                    <a:pt x="364" y="593"/>
                    <a:pt x="371" y="574"/>
                    <a:pt x="356" y="551"/>
                  </a:cubicBezTo>
                  <a:cubicBezTo>
                    <a:pt x="351" y="542"/>
                    <a:pt x="361" y="537"/>
                    <a:pt x="367" y="538"/>
                  </a:cubicBezTo>
                  <a:cubicBezTo>
                    <a:pt x="400" y="545"/>
                    <a:pt x="411" y="528"/>
                    <a:pt x="413" y="499"/>
                  </a:cubicBezTo>
                  <a:cubicBezTo>
                    <a:pt x="414" y="494"/>
                    <a:pt x="418" y="490"/>
                    <a:pt x="421" y="485"/>
                  </a:cubicBezTo>
                  <a:cubicBezTo>
                    <a:pt x="437" y="458"/>
                    <a:pt x="439" y="456"/>
                    <a:pt x="470" y="463"/>
                  </a:cubicBezTo>
                  <a:cubicBezTo>
                    <a:pt x="487" y="467"/>
                    <a:pt x="498" y="465"/>
                    <a:pt x="506" y="447"/>
                  </a:cubicBezTo>
                  <a:cubicBezTo>
                    <a:pt x="512" y="434"/>
                    <a:pt x="523" y="422"/>
                    <a:pt x="539" y="420"/>
                  </a:cubicBezTo>
                  <a:cubicBezTo>
                    <a:pt x="554" y="418"/>
                    <a:pt x="555" y="408"/>
                    <a:pt x="555" y="397"/>
                  </a:cubicBezTo>
                  <a:cubicBezTo>
                    <a:pt x="555" y="386"/>
                    <a:pt x="554" y="376"/>
                    <a:pt x="561" y="367"/>
                  </a:cubicBezTo>
                  <a:cubicBezTo>
                    <a:pt x="566" y="360"/>
                    <a:pt x="561" y="355"/>
                    <a:pt x="556" y="352"/>
                  </a:cubicBezTo>
                  <a:cubicBezTo>
                    <a:pt x="548" y="349"/>
                    <a:pt x="541" y="347"/>
                    <a:pt x="533" y="346"/>
                  </a:cubicBezTo>
                  <a:cubicBezTo>
                    <a:pt x="507" y="339"/>
                    <a:pt x="506" y="337"/>
                    <a:pt x="517" y="314"/>
                  </a:cubicBezTo>
                  <a:cubicBezTo>
                    <a:pt x="522" y="302"/>
                    <a:pt x="530" y="292"/>
                    <a:pt x="536" y="281"/>
                  </a:cubicBezTo>
                  <a:cubicBezTo>
                    <a:pt x="544" y="268"/>
                    <a:pt x="552" y="255"/>
                    <a:pt x="569" y="271"/>
                  </a:cubicBezTo>
                  <a:cubicBezTo>
                    <a:pt x="575" y="276"/>
                    <a:pt x="583" y="273"/>
                    <a:pt x="585" y="264"/>
                  </a:cubicBezTo>
                  <a:cubicBezTo>
                    <a:pt x="588" y="253"/>
                    <a:pt x="592" y="241"/>
                    <a:pt x="578" y="232"/>
                  </a:cubicBezTo>
                  <a:cubicBezTo>
                    <a:pt x="577" y="232"/>
                    <a:pt x="576" y="232"/>
                    <a:pt x="574" y="231"/>
                  </a:cubicBezTo>
                  <a:cubicBezTo>
                    <a:pt x="566" y="228"/>
                    <a:pt x="552" y="235"/>
                    <a:pt x="550" y="220"/>
                  </a:cubicBezTo>
                  <a:cubicBezTo>
                    <a:pt x="548" y="206"/>
                    <a:pt x="552" y="193"/>
                    <a:pt x="561" y="181"/>
                  </a:cubicBezTo>
                  <a:cubicBezTo>
                    <a:pt x="569" y="172"/>
                    <a:pt x="580" y="166"/>
                    <a:pt x="591" y="162"/>
                  </a:cubicBezTo>
                  <a:cubicBezTo>
                    <a:pt x="600" y="159"/>
                    <a:pt x="607" y="159"/>
                    <a:pt x="608" y="171"/>
                  </a:cubicBezTo>
                  <a:cubicBezTo>
                    <a:pt x="609" y="175"/>
                    <a:pt x="611" y="179"/>
                    <a:pt x="615" y="179"/>
                  </a:cubicBezTo>
                  <a:cubicBezTo>
                    <a:pt x="622" y="179"/>
                    <a:pt x="623" y="174"/>
                    <a:pt x="623" y="170"/>
                  </a:cubicBezTo>
                  <a:cubicBezTo>
                    <a:pt x="624" y="162"/>
                    <a:pt x="624" y="155"/>
                    <a:pt x="625" y="148"/>
                  </a:cubicBezTo>
                  <a:cubicBezTo>
                    <a:pt x="628" y="124"/>
                    <a:pt x="644" y="115"/>
                    <a:pt x="666" y="124"/>
                  </a:cubicBezTo>
                  <a:cubicBezTo>
                    <a:pt x="669" y="125"/>
                    <a:pt x="671" y="126"/>
                    <a:pt x="673" y="127"/>
                  </a:cubicBezTo>
                  <a:cubicBezTo>
                    <a:pt x="705" y="144"/>
                    <a:pt x="710" y="143"/>
                    <a:pt x="725" y="109"/>
                  </a:cubicBezTo>
                  <a:cubicBezTo>
                    <a:pt x="731" y="96"/>
                    <a:pt x="738" y="89"/>
                    <a:pt x="753" y="91"/>
                  </a:cubicBezTo>
                  <a:cubicBezTo>
                    <a:pt x="759" y="92"/>
                    <a:pt x="764" y="91"/>
                    <a:pt x="769" y="90"/>
                  </a:cubicBezTo>
                  <a:cubicBezTo>
                    <a:pt x="799" y="89"/>
                    <a:pt x="822" y="78"/>
                    <a:pt x="829" y="45"/>
                  </a:cubicBezTo>
                  <a:cubicBezTo>
                    <a:pt x="832" y="33"/>
                    <a:pt x="837" y="21"/>
                    <a:pt x="845" y="11"/>
                  </a:cubicBezTo>
                  <a:cubicBezTo>
                    <a:pt x="850" y="4"/>
                    <a:pt x="858" y="0"/>
                    <a:pt x="866" y="3"/>
                  </a:cubicBezTo>
                  <a:cubicBezTo>
                    <a:pt x="876" y="6"/>
                    <a:pt x="872" y="15"/>
                    <a:pt x="871" y="22"/>
                  </a:cubicBezTo>
                  <a:cubicBezTo>
                    <a:pt x="867" y="66"/>
                    <a:pt x="867" y="66"/>
                    <a:pt x="909" y="57"/>
                  </a:cubicBezTo>
                  <a:cubicBezTo>
                    <a:pt x="924" y="54"/>
                    <a:pt x="938" y="53"/>
                    <a:pt x="953" y="56"/>
                  </a:cubicBezTo>
                  <a:cubicBezTo>
                    <a:pt x="968" y="60"/>
                    <a:pt x="980" y="63"/>
                    <a:pt x="986" y="82"/>
                  </a:cubicBezTo>
                  <a:cubicBezTo>
                    <a:pt x="996" y="109"/>
                    <a:pt x="1034" y="117"/>
                    <a:pt x="1066" y="102"/>
                  </a:cubicBezTo>
                  <a:cubicBezTo>
                    <a:pt x="1071" y="100"/>
                    <a:pt x="1075" y="97"/>
                    <a:pt x="1081" y="94"/>
                  </a:cubicBezTo>
                  <a:cubicBezTo>
                    <a:pt x="1085" y="117"/>
                    <a:pt x="1091" y="138"/>
                    <a:pt x="1114" y="148"/>
                  </a:cubicBezTo>
                  <a:cubicBezTo>
                    <a:pt x="1135" y="157"/>
                    <a:pt x="1155" y="152"/>
                    <a:pt x="1176" y="148"/>
                  </a:cubicBezTo>
                  <a:cubicBezTo>
                    <a:pt x="1178" y="154"/>
                    <a:pt x="1174" y="156"/>
                    <a:pt x="1172" y="159"/>
                  </a:cubicBezTo>
                  <a:cubicBezTo>
                    <a:pt x="1152" y="181"/>
                    <a:pt x="1160" y="206"/>
                    <a:pt x="1189" y="215"/>
                  </a:cubicBezTo>
                  <a:cubicBezTo>
                    <a:pt x="1219" y="224"/>
                    <a:pt x="1219" y="224"/>
                    <a:pt x="1209" y="254"/>
                  </a:cubicBezTo>
                  <a:cubicBezTo>
                    <a:pt x="1202" y="275"/>
                    <a:pt x="1214" y="297"/>
                    <a:pt x="1236" y="300"/>
                  </a:cubicBezTo>
                  <a:cubicBezTo>
                    <a:pt x="1247" y="302"/>
                    <a:pt x="1248" y="292"/>
                    <a:pt x="1250" y="285"/>
                  </a:cubicBezTo>
                  <a:cubicBezTo>
                    <a:pt x="1253" y="273"/>
                    <a:pt x="1255" y="259"/>
                    <a:pt x="1270" y="255"/>
                  </a:cubicBezTo>
                  <a:cubicBezTo>
                    <a:pt x="1280" y="253"/>
                    <a:pt x="1287" y="252"/>
                    <a:pt x="1283" y="267"/>
                  </a:cubicBezTo>
                  <a:cubicBezTo>
                    <a:pt x="1274" y="305"/>
                    <a:pt x="1284" y="318"/>
                    <a:pt x="1322" y="321"/>
                  </a:cubicBezTo>
                  <a:cubicBezTo>
                    <a:pt x="1370" y="325"/>
                    <a:pt x="1411" y="342"/>
                    <a:pt x="1447" y="373"/>
                  </a:cubicBezTo>
                  <a:cubicBezTo>
                    <a:pt x="1465" y="389"/>
                    <a:pt x="1484" y="402"/>
                    <a:pt x="1507" y="410"/>
                  </a:cubicBezTo>
                  <a:cubicBezTo>
                    <a:pt x="1519" y="414"/>
                    <a:pt x="1530" y="414"/>
                    <a:pt x="1540" y="405"/>
                  </a:cubicBezTo>
                  <a:cubicBezTo>
                    <a:pt x="1549" y="397"/>
                    <a:pt x="1560" y="392"/>
                    <a:pt x="1570" y="402"/>
                  </a:cubicBezTo>
                  <a:cubicBezTo>
                    <a:pt x="1580" y="413"/>
                    <a:pt x="1569" y="421"/>
                    <a:pt x="1563" y="427"/>
                  </a:cubicBezTo>
                  <a:cubicBezTo>
                    <a:pt x="1548" y="442"/>
                    <a:pt x="1547" y="456"/>
                    <a:pt x="1554" y="475"/>
                  </a:cubicBezTo>
                  <a:cubicBezTo>
                    <a:pt x="1581" y="551"/>
                    <a:pt x="1584" y="629"/>
                    <a:pt x="1581" y="708"/>
                  </a:cubicBezTo>
                  <a:cubicBezTo>
                    <a:pt x="1580" y="748"/>
                    <a:pt x="1580" y="748"/>
                    <a:pt x="1616" y="763"/>
                  </a:cubicBezTo>
                  <a:cubicBezTo>
                    <a:pt x="1649" y="776"/>
                    <a:pt x="1649" y="776"/>
                    <a:pt x="1675" y="750"/>
                  </a:cubicBezTo>
                  <a:cubicBezTo>
                    <a:pt x="1693" y="732"/>
                    <a:pt x="1711" y="713"/>
                    <a:pt x="1734" y="700"/>
                  </a:cubicBezTo>
                  <a:cubicBezTo>
                    <a:pt x="1746" y="694"/>
                    <a:pt x="1759" y="688"/>
                    <a:pt x="1775" y="691"/>
                  </a:cubicBezTo>
                  <a:cubicBezTo>
                    <a:pt x="1772" y="703"/>
                    <a:pt x="1764" y="711"/>
                    <a:pt x="1758" y="720"/>
                  </a:cubicBezTo>
                  <a:cubicBezTo>
                    <a:pt x="1746" y="738"/>
                    <a:pt x="1738" y="757"/>
                    <a:pt x="1738" y="778"/>
                  </a:cubicBezTo>
                  <a:cubicBezTo>
                    <a:pt x="1737" y="790"/>
                    <a:pt x="1733" y="792"/>
                    <a:pt x="1722" y="791"/>
                  </a:cubicBezTo>
                  <a:cubicBezTo>
                    <a:pt x="1711" y="790"/>
                    <a:pt x="1699" y="790"/>
                    <a:pt x="1689" y="796"/>
                  </a:cubicBezTo>
                  <a:cubicBezTo>
                    <a:pt x="1683" y="801"/>
                    <a:pt x="1678" y="807"/>
                    <a:pt x="1677" y="814"/>
                  </a:cubicBezTo>
                  <a:cubicBezTo>
                    <a:pt x="1677" y="823"/>
                    <a:pt x="1686" y="823"/>
                    <a:pt x="1692" y="825"/>
                  </a:cubicBezTo>
                  <a:cubicBezTo>
                    <a:pt x="1732" y="839"/>
                    <a:pt x="1772" y="852"/>
                    <a:pt x="1813" y="867"/>
                  </a:cubicBezTo>
                  <a:cubicBezTo>
                    <a:pt x="1837" y="875"/>
                    <a:pt x="1861" y="886"/>
                    <a:pt x="1882" y="902"/>
                  </a:cubicBezTo>
                  <a:cubicBezTo>
                    <a:pt x="1923" y="931"/>
                    <a:pt x="1936" y="968"/>
                    <a:pt x="1924" y="1017"/>
                  </a:cubicBezTo>
                  <a:cubicBezTo>
                    <a:pt x="1912" y="1061"/>
                    <a:pt x="1912" y="1061"/>
                    <a:pt x="1939" y="1097"/>
                  </a:cubicBezTo>
                  <a:cubicBezTo>
                    <a:pt x="1923" y="1108"/>
                    <a:pt x="1913" y="1125"/>
                    <a:pt x="1904" y="1141"/>
                  </a:cubicBezTo>
                  <a:cubicBezTo>
                    <a:pt x="1895" y="1157"/>
                    <a:pt x="1884" y="1170"/>
                    <a:pt x="1865" y="1174"/>
                  </a:cubicBezTo>
                  <a:cubicBezTo>
                    <a:pt x="1851" y="1177"/>
                    <a:pt x="1837" y="1180"/>
                    <a:pt x="1834" y="1197"/>
                  </a:cubicBezTo>
                  <a:cubicBezTo>
                    <a:pt x="1830" y="1217"/>
                    <a:pt x="1831" y="1236"/>
                    <a:pt x="1849" y="1250"/>
                  </a:cubicBezTo>
                  <a:cubicBezTo>
                    <a:pt x="1861" y="1260"/>
                    <a:pt x="1876" y="1267"/>
                    <a:pt x="1890" y="1273"/>
                  </a:cubicBezTo>
                  <a:cubicBezTo>
                    <a:pt x="1914" y="1284"/>
                    <a:pt x="1939" y="1294"/>
                    <a:pt x="1961" y="1309"/>
                  </a:cubicBezTo>
                  <a:cubicBezTo>
                    <a:pt x="1974" y="1318"/>
                    <a:pt x="1981" y="1314"/>
                    <a:pt x="1983" y="1298"/>
                  </a:cubicBezTo>
                  <a:cubicBezTo>
                    <a:pt x="1984" y="1274"/>
                    <a:pt x="1997" y="1257"/>
                    <a:pt x="2020" y="1250"/>
                  </a:cubicBezTo>
                  <a:cubicBezTo>
                    <a:pt x="2045" y="1242"/>
                    <a:pt x="2073" y="1249"/>
                    <a:pt x="2088" y="1267"/>
                  </a:cubicBezTo>
                  <a:cubicBezTo>
                    <a:pt x="2099" y="1280"/>
                    <a:pt x="2101" y="1295"/>
                    <a:pt x="2095" y="1310"/>
                  </a:cubicBezTo>
                  <a:cubicBezTo>
                    <a:pt x="2088" y="1329"/>
                    <a:pt x="2096" y="1338"/>
                    <a:pt x="2112" y="1343"/>
                  </a:cubicBezTo>
                  <a:cubicBezTo>
                    <a:pt x="2122" y="1346"/>
                    <a:pt x="2127" y="1351"/>
                    <a:pt x="2125" y="1362"/>
                  </a:cubicBezTo>
                  <a:cubicBezTo>
                    <a:pt x="2123" y="1374"/>
                    <a:pt x="2114" y="1368"/>
                    <a:pt x="2108" y="1368"/>
                  </a:cubicBezTo>
                  <a:cubicBezTo>
                    <a:pt x="2002" y="1361"/>
                    <a:pt x="1903" y="1334"/>
                    <a:pt x="1815" y="1274"/>
                  </a:cubicBezTo>
                  <a:cubicBezTo>
                    <a:pt x="1807" y="1268"/>
                    <a:pt x="1800" y="1268"/>
                    <a:pt x="1794" y="1274"/>
                  </a:cubicBezTo>
                  <a:cubicBezTo>
                    <a:pt x="1782" y="1284"/>
                    <a:pt x="1770" y="1294"/>
                    <a:pt x="1759" y="1304"/>
                  </a:cubicBezTo>
                  <a:cubicBezTo>
                    <a:pt x="1743" y="1319"/>
                    <a:pt x="1727" y="1334"/>
                    <a:pt x="1704" y="1340"/>
                  </a:cubicBezTo>
                  <a:cubicBezTo>
                    <a:pt x="1693" y="1342"/>
                    <a:pt x="1693" y="1350"/>
                    <a:pt x="1698" y="1358"/>
                  </a:cubicBezTo>
                  <a:cubicBezTo>
                    <a:pt x="1705" y="1368"/>
                    <a:pt x="1712" y="1378"/>
                    <a:pt x="1726" y="1381"/>
                  </a:cubicBezTo>
                  <a:cubicBezTo>
                    <a:pt x="1758" y="1390"/>
                    <a:pt x="1785" y="1409"/>
                    <a:pt x="1811" y="1429"/>
                  </a:cubicBezTo>
                  <a:cubicBezTo>
                    <a:pt x="1831" y="1445"/>
                    <a:pt x="1851" y="1460"/>
                    <a:pt x="1874" y="1471"/>
                  </a:cubicBezTo>
                  <a:cubicBezTo>
                    <a:pt x="1890" y="1480"/>
                    <a:pt x="1899" y="1477"/>
                    <a:pt x="1904" y="1460"/>
                  </a:cubicBezTo>
                  <a:cubicBezTo>
                    <a:pt x="1906" y="1451"/>
                    <a:pt x="1908" y="1441"/>
                    <a:pt x="1922" y="1445"/>
                  </a:cubicBezTo>
                  <a:cubicBezTo>
                    <a:pt x="1935" y="1449"/>
                    <a:pt x="1940" y="1458"/>
                    <a:pt x="1941" y="1470"/>
                  </a:cubicBezTo>
                  <a:cubicBezTo>
                    <a:pt x="1941" y="1478"/>
                    <a:pt x="1935" y="1478"/>
                    <a:pt x="1930" y="1478"/>
                  </a:cubicBezTo>
                  <a:cubicBezTo>
                    <a:pt x="1914" y="1479"/>
                    <a:pt x="1900" y="1483"/>
                    <a:pt x="1887" y="1493"/>
                  </a:cubicBezTo>
                  <a:cubicBezTo>
                    <a:pt x="1881" y="1498"/>
                    <a:pt x="1877" y="1496"/>
                    <a:pt x="1871" y="1493"/>
                  </a:cubicBezTo>
                  <a:cubicBezTo>
                    <a:pt x="1813" y="1464"/>
                    <a:pt x="1751" y="1440"/>
                    <a:pt x="1708" y="1388"/>
                  </a:cubicBezTo>
                  <a:cubicBezTo>
                    <a:pt x="1695" y="1373"/>
                    <a:pt x="1664" y="1380"/>
                    <a:pt x="1656" y="1400"/>
                  </a:cubicBezTo>
                  <a:cubicBezTo>
                    <a:pt x="1649" y="1415"/>
                    <a:pt x="1641" y="1417"/>
                    <a:pt x="1627" y="1415"/>
                  </a:cubicBezTo>
                  <a:cubicBezTo>
                    <a:pt x="1620" y="1414"/>
                    <a:pt x="1612" y="1415"/>
                    <a:pt x="1605" y="1417"/>
                  </a:cubicBezTo>
                  <a:cubicBezTo>
                    <a:pt x="1593" y="1420"/>
                    <a:pt x="1590" y="1430"/>
                    <a:pt x="1588" y="1441"/>
                  </a:cubicBezTo>
                  <a:cubicBezTo>
                    <a:pt x="1586" y="1452"/>
                    <a:pt x="1593" y="1457"/>
                    <a:pt x="1601" y="1461"/>
                  </a:cubicBezTo>
                  <a:cubicBezTo>
                    <a:pt x="1611" y="1466"/>
                    <a:pt x="1623" y="1470"/>
                    <a:pt x="1634" y="1475"/>
                  </a:cubicBezTo>
                  <a:cubicBezTo>
                    <a:pt x="1646" y="1480"/>
                    <a:pt x="1658" y="1486"/>
                    <a:pt x="1667" y="1497"/>
                  </a:cubicBezTo>
                  <a:cubicBezTo>
                    <a:pt x="1682" y="1516"/>
                    <a:pt x="1679" y="1534"/>
                    <a:pt x="1656" y="1541"/>
                  </a:cubicBezTo>
                  <a:cubicBezTo>
                    <a:pt x="1613" y="1554"/>
                    <a:pt x="1610" y="1570"/>
                    <a:pt x="1633" y="1611"/>
                  </a:cubicBezTo>
                  <a:cubicBezTo>
                    <a:pt x="1642" y="1628"/>
                    <a:pt x="1653" y="1643"/>
                    <a:pt x="1646" y="1664"/>
                  </a:cubicBezTo>
                  <a:cubicBezTo>
                    <a:pt x="1644" y="1668"/>
                    <a:pt x="1644" y="1674"/>
                    <a:pt x="1638" y="1673"/>
                  </a:cubicBezTo>
                  <a:cubicBezTo>
                    <a:pt x="1632" y="1673"/>
                    <a:pt x="1630" y="1668"/>
                    <a:pt x="1629" y="1664"/>
                  </a:cubicBezTo>
                  <a:cubicBezTo>
                    <a:pt x="1627" y="1646"/>
                    <a:pt x="1616" y="1640"/>
                    <a:pt x="1599" y="1639"/>
                  </a:cubicBezTo>
                  <a:cubicBezTo>
                    <a:pt x="1575" y="1637"/>
                    <a:pt x="1560" y="1623"/>
                    <a:pt x="1552" y="1600"/>
                  </a:cubicBezTo>
                  <a:cubicBezTo>
                    <a:pt x="1546" y="1580"/>
                    <a:pt x="1540" y="1560"/>
                    <a:pt x="1533" y="1540"/>
                  </a:cubicBezTo>
                  <a:cubicBezTo>
                    <a:pt x="1529" y="1526"/>
                    <a:pt x="1521" y="1514"/>
                    <a:pt x="1510" y="1506"/>
                  </a:cubicBezTo>
                  <a:cubicBezTo>
                    <a:pt x="1506" y="1503"/>
                    <a:pt x="1502" y="1498"/>
                    <a:pt x="1496" y="1500"/>
                  </a:cubicBezTo>
                  <a:cubicBezTo>
                    <a:pt x="1489" y="1504"/>
                    <a:pt x="1486" y="1510"/>
                    <a:pt x="1487" y="1517"/>
                  </a:cubicBezTo>
                  <a:cubicBezTo>
                    <a:pt x="1488" y="1530"/>
                    <a:pt x="1490" y="1543"/>
                    <a:pt x="1492" y="1556"/>
                  </a:cubicBezTo>
                  <a:cubicBezTo>
                    <a:pt x="1493" y="1561"/>
                    <a:pt x="1498" y="1562"/>
                    <a:pt x="1502" y="1563"/>
                  </a:cubicBezTo>
                  <a:cubicBezTo>
                    <a:pt x="1506" y="1564"/>
                    <a:pt x="1511" y="1564"/>
                    <a:pt x="1515" y="1566"/>
                  </a:cubicBezTo>
                  <a:cubicBezTo>
                    <a:pt x="1527" y="1569"/>
                    <a:pt x="1536" y="1576"/>
                    <a:pt x="1532" y="1589"/>
                  </a:cubicBezTo>
                  <a:cubicBezTo>
                    <a:pt x="1528" y="1600"/>
                    <a:pt x="1516" y="1595"/>
                    <a:pt x="1507" y="1594"/>
                  </a:cubicBezTo>
                  <a:cubicBezTo>
                    <a:pt x="1504" y="1593"/>
                    <a:pt x="1500" y="1592"/>
                    <a:pt x="1498" y="1590"/>
                  </a:cubicBezTo>
                  <a:cubicBezTo>
                    <a:pt x="1480" y="1574"/>
                    <a:pt x="1478" y="1587"/>
                    <a:pt x="1474" y="1602"/>
                  </a:cubicBezTo>
                  <a:cubicBezTo>
                    <a:pt x="1468" y="1624"/>
                    <a:pt x="1468" y="1623"/>
                    <a:pt x="1492" y="1625"/>
                  </a:cubicBezTo>
                  <a:cubicBezTo>
                    <a:pt x="1506" y="1625"/>
                    <a:pt x="1515" y="1630"/>
                    <a:pt x="1509" y="1647"/>
                  </a:cubicBezTo>
                  <a:cubicBezTo>
                    <a:pt x="1505" y="1659"/>
                    <a:pt x="1502" y="1671"/>
                    <a:pt x="1500" y="1684"/>
                  </a:cubicBezTo>
                  <a:cubicBezTo>
                    <a:pt x="1497" y="1705"/>
                    <a:pt x="1504" y="1712"/>
                    <a:pt x="1525" y="1709"/>
                  </a:cubicBezTo>
                  <a:cubicBezTo>
                    <a:pt x="1529" y="1709"/>
                    <a:pt x="1532" y="1709"/>
                    <a:pt x="1535" y="1708"/>
                  </a:cubicBezTo>
                  <a:cubicBezTo>
                    <a:pt x="1553" y="1704"/>
                    <a:pt x="1560" y="1707"/>
                    <a:pt x="1558" y="1728"/>
                  </a:cubicBezTo>
                  <a:cubicBezTo>
                    <a:pt x="1554" y="1754"/>
                    <a:pt x="1565" y="1777"/>
                    <a:pt x="1579" y="1799"/>
                  </a:cubicBezTo>
                  <a:cubicBezTo>
                    <a:pt x="1596" y="1825"/>
                    <a:pt x="1618" y="1849"/>
                    <a:pt x="1631" y="1877"/>
                  </a:cubicBezTo>
                  <a:cubicBezTo>
                    <a:pt x="1639" y="1894"/>
                    <a:pt x="1643" y="1910"/>
                    <a:pt x="1634" y="1929"/>
                  </a:cubicBezTo>
                  <a:cubicBezTo>
                    <a:pt x="1623" y="1951"/>
                    <a:pt x="1628" y="1975"/>
                    <a:pt x="1637" y="1998"/>
                  </a:cubicBezTo>
                  <a:cubicBezTo>
                    <a:pt x="1640" y="2005"/>
                    <a:pt x="1643" y="2011"/>
                    <a:pt x="1645" y="2017"/>
                  </a:cubicBezTo>
                  <a:cubicBezTo>
                    <a:pt x="1662" y="2054"/>
                    <a:pt x="1662" y="2054"/>
                    <a:pt x="1631" y="2080"/>
                  </a:cubicBezTo>
                  <a:cubicBezTo>
                    <a:pt x="1625" y="2085"/>
                    <a:pt x="1621" y="2090"/>
                    <a:pt x="1623" y="2100"/>
                  </a:cubicBezTo>
                  <a:cubicBezTo>
                    <a:pt x="1625" y="2111"/>
                    <a:pt x="1624" y="2123"/>
                    <a:pt x="1622" y="2134"/>
                  </a:cubicBezTo>
                  <a:cubicBezTo>
                    <a:pt x="1618" y="2151"/>
                    <a:pt x="1627" y="2158"/>
                    <a:pt x="1641" y="2163"/>
                  </a:cubicBezTo>
                  <a:cubicBezTo>
                    <a:pt x="1686" y="2179"/>
                    <a:pt x="1686" y="2179"/>
                    <a:pt x="1659" y="2218"/>
                  </a:cubicBezTo>
                  <a:cubicBezTo>
                    <a:pt x="1654" y="2225"/>
                    <a:pt x="1652" y="2233"/>
                    <a:pt x="1652" y="2242"/>
                  </a:cubicBezTo>
                  <a:cubicBezTo>
                    <a:pt x="1652" y="2249"/>
                    <a:pt x="1659" y="2258"/>
                    <a:pt x="1647" y="2261"/>
                  </a:cubicBezTo>
                  <a:cubicBezTo>
                    <a:pt x="1637" y="2264"/>
                    <a:pt x="1627" y="2263"/>
                    <a:pt x="1621" y="2253"/>
                  </a:cubicBezTo>
                  <a:cubicBezTo>
                    <a:pt x="1615" y="2245"/>
                    <a:pt x="1611" y="2236"/>
                    <a:pt x="1606" y="2226"/>
                  </a:cubicBezTo>
                  <a:cubicBezTo>
                    <a:pt x="1582" y="2235"/>
                    <a:pt x="1571" y="2256"/>
                    <a:pt x="1562" y="2277"/>
                  </a:cubicBezTo>
                  <a:cubicBezTo>
                    <a:pt x="1557" y="2287"/>
                    <a:pt x="1566" y="2296"/>
                    <a:pt x="1572" y="2303"/>
                  </a:cubicBezTo>
                  <a:cubicBezTo>
                    <a:pt x="1581" y="2312"/>
                    <a:pt x="1590" y="2320"/>
                    <a:pt x="1598" y="2328"/>
                  </a:cubicBezTo>
                  <a:cubicBezTo>
                    <a:pt x="1607" y="2337"/>
                    <a:pt x="1613" y="2347"/>
                    <a:pt x="1614" y="2360"/>
                  </a:cubicBezTo>
                  <a:cubicBezTo>
                    <a:pt x="1615" y="2377"/>
                    <a:pt x="1610" y="2381"/>
                    <a:pt x="1593" y="2377"/>
                  </a:cubicBezTo>
                  <a:cubicBezTo>
                    <a:pt x="1572" y="2371"/>
                    <a:pt x="1567" y="2377"/>
                    <a:pt x="1570" y="2398"/>
                  </a:cubicBezTo>
                  <a:cubicBezTo>
                    <a:pt x="1571" y="2410"/>
                    <a:pt x="1581" y="2425"/>
                    <a:pt x="1567" y="2433"/>
                  </a:cubicBezTo>
                  <a:cubicBezTo>
                    <a:pt x="1554" y="2440"/>
                    <a:pt x="1542" y="2427"/>
                    <a:pt x="1532" y="2419"/>
                  </a:cubicBezTo>
                  <a:cubicBezTo>
                    <a:pt x="1528" y="2415"/>
                    <a:pt x="1524" y="2412"/>
                    <a:pt x="1519" y="2409"/>
                  </a:cubicBezTo>
                  <a:cubicBezTo>
                    <a:pt x="1513" y="2405"/>
                    <a:pt x="1505" y="2404"/>
                    <a:pt x="1499" y="2410"/>
                  </a:cubicBezTo>
                  <a:cubicBezTo>
                    <a:pt x="1493" y="2415"/>
                    <a:pt x="1495" y="2422"/>
                    <a:pt x="1499" y="2428"/>
                  </a:cubicBezTo>
                  <a:cubicBezTo>
                    <a:pt x="1504" y="2437"/>
                    <a:pt x="1508" y="2446"/>
                    <a:pt x="1498" y="2455"/>
                  </a:cubicBezTo>
                  <a:cubicBezTo>
                    <a:pt x="1488" y="2463"/>
                    <a:pt x="1478" y="2458"/>
                    <a:pt x="1469" y="2452"/>
                  </a:cubicBezTo>
                  <a:cubicBezTo>
                    <a:pt x="1468" y="2451"/>
                    <a:pt x="1466" y="2449"/>
                    <a:pt x="1464" y="2448"/>
                  </a:cubicBezTo>
                  <a:cubicBezTo>
                    <a:pt x="1439" y="2430"/>
                    <a:pt x="1433" y="2432"/>
                    <a:pt x="1421" y="2461"/>
                  </a:cubicBezTo>
                  <a:cubicBezTo>
                    <a:pt x="1416" y="2475"/>
                    <a:pt x="1411" y="2486"/>
                    <a:pt x="1394" y="2484"/>
                  </a:cubicBezTo>
                  <a:cubicBezTo>
                    <a:pt x="1390" y="2484"/>
                    <a:pt x="1387" y="2484"/>
                    <a:pt x="1384" y="2483"/>
                  </a:cubicBezTo>
                  <a:cubicBezTo>
                    <a:pt x="1367" y="2477"/>
                    <a:pt x="1352" y="2485"/>
                    <a:pt x="1354" y="2502"/>
                  </a:cubicBezTo>
                  <a:cubicBezTo>
                    <a:pt x="1356" y="2519"/>
                    <a:pt x="1347" y="2525"/>
                    <a:pt x="1335" y="2526"/>
                  </a:cubicBezTo>
                  <a:cubicBezTo>
                    <a:pt x="1296" y="2528"/>
                    <a:pt x="1288" y="2552"/>
                    <a:pt x="1287" y="2586"/>
                  </a:cubicBezTo>
                  <a:cubicBezTo>
                    <a:pt x="1286" y="2610"/>
                    <a:pt x="1280" y="2634"/>
                    <a:pt x="1273" y="2658"/>
                  </a:cubicBezTo>
                  <a:cubicBezTo>
                    <a:pt x="1269" y="2669"/>
                    <a:pt x="1263" y="2676"/>
                    <a:pt x="1251" y="2679"/>
                  </a:cubicBezTo>
                  <a:cubicBezTo>
                    <a:pt x="1210" y="2691"/>
                    <a:pt x="1169" y="2694"/>
                    <a:pt x="1131" y="2668"/>
                  </a:cubicBezTo>
                  <a:cubicBezTo>
                    <a:pt x="1117" y="2658"/>
                    <a:pt x="1108" y="2647"/>
                    <a:pt x="1110" y="2628"/>
                  </a:cubicBezTo>
                  <a:cubicBezTo>
                    <a:pt x="1114" y="2600"/>
                    <a:pt x="1100" y="2575"/>
                    <a:pt x="1086" y="2551"/>
                  </a:cubicBezTo>
                  <a:cubicBezTo>
                    <a:pt x="1083" y="2544"/>
                    <a:pt x="1077" y="2543"/>
                    <a:pt x="1070" y="2542"/>
                  </a:cubicBezTo>
                  <a:cubicBezTo>
                    <a:pt x="1046" y="2539"/>
                    <a:pt x="1022" y="2537"/>
                    <a:pt x="998" y="2538"/>
                  </a:cubicBezTo>
                  <a:cubicBezTo>
                    <a:pt x="983" y="2538"/>
                    <a:pt x="973" y="2533"/>
                    <a:pt x="964" y="2522"/>
                  </a:cubicBezTo>
                  <a:cubicBezTo>
                    <a:pt x="955" y="2512"/>
                    <a:pt x="947" y="2501"/>
                    <a:pt x="934" y="2495"/>
                  </a:cubicBezTo>
                  <a:cubicBezTo>
                    <a:pt x="920" y="2489"/>
                    <a:pt x="908" y="2487"/>
                    <a:pt x="893" y="2497"/>
                  </a:cubicBezTo>
                  <a:cubicBezTo>
                    <a:pt x="875" y="2510"/>
                    <a:pt x="859" y="2504"/>
                    <a:pt x="852" y="2482"/>
                  </a:cubicBezTo>
                  <a:cubicBezTo>
                    <a:pt x="839" y="2444"/>
                    <a:pt x="821" y="2440"/>
                    <a:pt x="790" y="2468"/>
                  </a:cubicBezTo>
                  <a:cubicBezTo>
                    <a:pt x="773" y="2482"/>
                    <a:pt x="762" y="2501"/>
                    <a:pt x="747" y="2517"/>
                  </a:cubicBezTo>
                  <a:cubicBezTo>
                    <a:pt x="735" y="2529"/>
                    <a:pt x="723" y="2540"/>
                    <a:pt x="700" y="2543"/>
                  </a:cubicBezTo>
                  <a:cubicBezTo>
                    <a:pt x="719" y="2512"/>
                    <a:pt x="734" y="2485"/>
                    <a:pt x="752" y="2457"/>
                  </a:cubicBezTo>
                  <a:cubicBezTo>
                    <a:pt x="770" y="2428"/>
                    <a:pt x="746" y="2370"/>
                    <a:pt x="711" y="2373"/>
                  </a:cubicBezTo>
                  <a:cubicBezTo>
                    <a:pt x="670" y="2376"/>
                    <a:pt x="657" y="2354"/>
                    <a:pt x="649" y="2321"/>
                  </a:cubicBezTo>
                  <a:cubicBezTo>
                    <a:pt x="647" y="2316"/>
                    <a:pt x="646" y="2311"/>
                    <a:pt x="644" y="2306"/>
                  </a:cubicBezTo>
                  <a:cubicBezTo>
                    <a:pt x="638" y="2284"/>
                    <a:pt x="636" y="2283"/>
                    <a:pt x="616" y="2294"/>
                  </a:cubicBezTo>
                  <a:cubicBezTo>
                    <a:pt x="599" y="2304"/>
                    <a:pt x="586" y="2318"/>
                    <a:pt x="574" y="2334"/>
                  </a:cubicBezTo>
                  <a:cubicBezTo>
                    <a:pt x="567" y="2344"/>
                    <a:pt x="561" y="2348"/>
                    <a:pt x="548" y="2343"/>
                  </a:cubicBezTo>
                  <a:cubicBezTo>
                    <a:pt x="537" y="2339"/>
                    <a:pt x="525" y="2338"/>
                    <a:pt x="513" y="2337"/>
                  </a:cubicBezTo>
                  <a:cubicBezTo>
                    <a:pt x="505" y="2336"/>
                    <a:pt x="498" y="2340"/>
                    <a:pt x="496" y="2348"/>
                  </a:cubicBezTo>
                  <a:cubicBezTo>
                    <a:pt x="494" y="2357"/>
                    <a:pt x="497" y="2363"/>
                    <a:pt x="505" y="2367"/>
                  </a:cubicBezTo>
                  <a:cubicBezTo>
                    <a:pt x="511" y="2370"/>
                    <a:pt x="517" y="2372"/>
                    <a:pt x="523" y="2375"/>
                  </a:cubicBezTo>
                  <a:cubicBezTo>
                    <a:pt x="533" y="2380"/>
                    <a:pt x="537" y="2387"/>
                    <a:pt x="535" y="2399"/>
                  </a:cubicBezTo>
                  <a:cubicBezTo>
                    <a:pt x="529" y="2435"/>
                    <a:pt x="542" y="2460"/>
                    <a:pt x="574" y="2476"/>
                  </a:cubicBezTo>
                  <a:cubicBezTo>
                    <a:pt x="579" y="2479"/>
                    <a:pt x="590" y="2478"/>
                    <a:pt x="588" y="2487"/>
                  </a:cubicBezTo>
                  <a:cubicBezTo>
                    <a:pt x="587" y="2496"/>
                    <a:pt x="578" y="2498"/>
                    <a:pt x="569" y="2499"/>
                  </a:cubicBezTo>
                  <a:cubicBezTo>
                    <a:pt x="568" y="2499"/>
                    <a:pt x="567" y="2499"/>
                    <a:pt x="566" y="2499"/>
                  </a:cubicBezTo>
                  <a:cubicBezTo>
                    <a:pt x="542" y="2503"/>
                    <a:pt x="535" y="2514"/>
                    <a:pt x="547" y="2533"/>
                  </a:cubicBezTo>
                  <a:cubicBezTo>
                    <a:pt x="558" y="2551"/>
                    <a:pt x="555" y="2565"/>
                    <a:pt x="545" y="2580"/>
                  </a:cubicBezTo>
                  <a:cubicBezTo>
                    <a:pt x="532" y="2600"/>
                    <a:pt x="522" y="2621"/>
                    <a:pt x="528" y="2646"/>
                  </a:cubicBezTo>
                  <a:cubicBezTo>
                    <a:pt x="531" y="2657"/>
                    <a:pt x="520" y="2662"/>
                    <a:pt x="513" y="2664"/>
                  </a:cubicBezTo>
                  <a:cubicBezTo>
                    <a:pt x="487" y="2673"/>
                    <a:pt x="475" y="2690"/>
                    <a:pt x="472" y="2716"/>
                  </a:cubicBezTo>
                  <a:cubicBezTo>
                    <a:pt x="470" y="2732"/>
                    <a:pt x="464" y="2735"/>
                    <a:pt x="448" y="2725"/>
                  </a:cubicBezTo>
                  <a:cubicBezTo>
                    <a:pt x="414" y="2704"/>
                    <a:pt x="364" y="2719"/>
                    <a:pt x="349" y="2754"/>
                  </a:cubicBezTo>
                  <a:cubicBezTo>
                    <a:pt x="346" y="2761"/>
                    <a:pt x="342" y="2770"/>
                    <a:pt x="349" y="2776"/>
                  </a:cubicBezTo>
                  <a:cubicBezTo>
                    <a:pt x="356" y="2782"/>
                    <a:pt x="366" y="2785"/>
                    <a:pt x="375" y="2779"/>
                  </a:cubicBezTo>
                  <a:cubicBezTo>
                    <a:pt x="381" y="2776"/>
                    <a:pt x="387" y="2771"/>
                    <a:pt x="393" y="2767"/>
                  </a:cubicBezTo>
                  <a:cubicBezTo>
                    <a:pt x="399" y="2762"/>
                    <a:pt x="405" y="2759"/>
                    <a:pt x="410" y="2765"/>
                  </a:cubicBezTo>
                  <a:cubicBezTo>
                    <a:pt x="416" y="2772"/>
                    <a:pt x="412" y="2778"/>
                    <a:pt x="407" y="2783"/>
                  </a:cubicBezTo>
                  <a:cubicBezTo>
                    <a:pt x="403" y="2788"/>
                    <a:pt x="397" y="2792"/>
                    <a:pt x="393" y="2796"/>
                  </a:cubicBezTo>
                  <a:cubicBezTo>
                    <a:pt x="384" y="2805"/>
                    <a:pt x="379" y="2817"/>
                    <a:pt x="388" y="2827"/>
                  </a:cubicBezTo>
                  <a:cubicBezTo>
                    <a:pt x="396" y="2835"/>
                    <a:pt x="407" y="2827"/>
                    <a:pt x="415" y="2821"/>
                  </a:cubicBezTo>
                  <a:cubicBezTo>
                    <a:pt x="422" y="2816"/>
                    <a:pt x="427" y="2807"/>
                    <a:pt x="436" y="2804"/>
                  </a:cubicBezTo>
                  <a:cubicBezTo>
                    <a:pt x="449" y="2799"/>
                    <a:pt x="457" y="2801"/>
                    <a:pt x="456" y="2817"/>
                  </a:cubicBezTo>
                  <a:cubicBezTo>
                    <a:pt x="455" y="2839"/>
                    <a:pt x="446" y="2857"/>
                    <a:pt x="434" y="2874"/>
                  </a:cubicBezTo>
                  <a:cubicBezTo>
                    <a:pt x="419" y="2896"/>
                    <a:pt x="418" y="2908"/>
                    <a:pt x="434" y="2929"/>
                  </a:cubicBezTo>
                  <a:cubicBezTo>
                    <a:pt x="439" y="2937"/>
                    <a:pt x="447" y="2944"/>
                    <a:pt x="454" y="2951"/>
                  </a:cubicBezTo>
                  <a:cubicBezTo>
                    <a:pt x="457" y="2954"/>
                    <a:pt x="462" y="2957"/>
                    <a:pt x="460" y="2962"/>
                  </a:cubicBezTo>
                  <a:cubicBezTo>
                    <a:pt x="458" y="2968"/>
                    <a:pt x="453" y="2969"/>
                    <a:pt x="449" y="2968"/>
                  </a:cubicBezTo>
                  <a:cubicBezTo>
                    <a:pt x="431" y="2964"/>
                    <a:pt x="427" y="2972"/>
                    <a:pt x="428" y="2988"/>
                  </a:cubicBezTo>
                  <a:cubicBezTo>
                    <a:pt x="429" y="3008"/>
                    <a:pt x="416" y="3022"/>
                    <a:pt x="402" y="3033"/>
                  </a:cubicBezTo>
                  <a:cubicBezTo>
                    <a:pt x="391" y="3042"/>
                    <a:pt x="390" y="3049"/>
                    <a:pt x="401" y="3057"/>
                  </a:cubicBezTo>
                  <a:cubicBezTo>
                    <a:pt x="407" y="3061"/>
                    <a:pt x="411" y="3065"/>
                    <a:pt x="409" y="3073"/>
                  </a:cubicBezTo>
                  <a:cubicBezTo>
                    <a:pt x="407" y="3084"/>
                    <a:pt x="399" y="3082"/>
                    <a:pt x="392" y="3084"/>
                  </a:cubicBezTo>
                  <a:cubicBezTo>
                    <a:pt x="388" y="3085"/>
                    <a:pt x="383" y="3085"/>
                    <a:pt x="378" y="3086"/>
                  </a:cubicBezTo>
                  <a:cubicBezTo>
                    <a:pt x="351" y="3089"/>
                    <a:pt x="345" y="3104"/>
                    <a:pt x="361" y="3127"/>
                  </a:cubicBezTo>
                  <a:cubicBezTo>
                    <a:pt x="363" y="3130"/>
                    <a:pt x="365" y="3132"/>
                    <a:pt x="366" y="3135"/>
                  </a:cubicBezTo>
                  <a:cubicBezTo>
                    <a:pt x="369" y="3141"/>
                    <a:pt x="371" y="3149"/>
                    <a:pt x="365" y="3153"/>
                  </a:cubicBezTo>
                  <a:cubicBezTo>
                    <a:pt x="360" y="3157"/>
                    <a:pt x="353" y="3153"/>
                    <a:pt x="349" y="3149"/>
                  </a:cubicBezTo>
                  <a:cubicBezTo>
                    <a:pt x="345" y="3145"/>
                    <a:pt x="342" y="3141"/>
                    <a:pt x="339" y="3136"/>
                  </a:cubicBezTo>
                  <a:cubicBezTo>
                    <a:pt x="333" y="3129"/>
                    <a:pt x="327" y="3127"/>
                    <a:pt x="319" y="3133"/>
                  </a:cubicBezTo>
                  <a:cubicBezTo>
                    <a:pt x="300" y="3146"/>
                    <a:pt x="279" y="3148"/>
                    <a:pt x="258" y="3149"/>
                  </a:cubicBezTo>
                  <a:cubicBezTo>
                    <a:pt x="233" y="3151"/>
                    <a:pt x="207" y="3148"/>
                    <a:pt x="182" y="3154"/>
                  </a:cubicBezTo>
                  <a:cubicBezTo>
                    <a:pt x="173" y="3156"/>
                    <a:pt x="168" y="3150"/>
                    <a:pt x="164" y="3145"/>
                  </a:cubicBezTo>
                  <a:cubicBezTo>
                    <a:pt x="150" y="3129"/>
                    <a:pt x="137" y="3113"/>
                    <a:pt x="112" y="3121"/>
                  </a:cubicBezTo>
                  <a:cubicBezTo>
                    <a:pt x="107" y="3122"/>
                    <a:pt x="104" y="3118"/>
                    <a:pt x="102" y="3114"/>
                  </a:cubicBezTo>
                  <a:cubicBezTo>
                    <a:pt x="91" y="3094"/>
                    <a:pt x="73" y="3078"/>
                    <a:pt x="58" y="3061"/>
                  </a:cubicBezTo>
                  <a:cubicBezTo>
                    <a:pt x="35" y="3035"/>
                    <a:pt x="22" y="3006"/>
                    <a:pt x="31" y="2971"/>
                  </a:cubicBezTo>
                  <a:cubicBezTo>
                    <a:pt x="34" y="2957"/>
                    <a:pt x="26" y="2948"/>
                    <a:pt x="18" y="2940"/>
                  </a:cubicBezTo>
                  <a:cubicBezTo>
                    <a:pt x="0" y="2921"/>
                    <a:pt x="1" y="2911"/>
                    <a:pt x="21" y="2896"/>
                  </a:cubicBezTo>
                  <a:cubicBezTo>
                    <a:pt x="43" y="2881"/>
                    <a:pt x="43" y="2881"/>
                    <a:pt x="25" y="2859"/>
                  </a:cubicBezTo>
                  <a:cubicBezTo>
                    <a:pt x="21" y="2854"/>
                    <a:pt x="18" y="2850"/>
                    <a:pt x="24" y="2844"/>
                  </a:cubicBezTo>
                  <a:cubicBezTo>
                    <a:pt x="44" y="2821"/>
                    <a:pt x="62" y="2798"/>
                    <a:pt x="83" y="2776"/>
                  </a:cubicBezTo>
                  <a:cubicBezTo>
                    <a:pt x="98" y="2759"/>
                    <a:pt x="117" y="2748"/>
                    <a:pt x="139" y="2743"/>
                  </a:cubicBezTo>
                  <a:cubicBezTo>
                    <a:pt x="153" y="2739"/>
                    <a:pt x="180" y="2703"/>
                    <a:pt x="181" y="2688"/>
                  </a:cubicBezTo>
                  <a:cubicBezTo>
                    <a:pt x="181" y="2683"/>
                    <a:pt x="181" y="2679"/>
                    <a:pt x="175" y="2677"/>
                  </a:cubicBezTo>
                  <a:cubicBezTo>
                    <a:pt x="144" y="2663"/>
                    <a:pt x="129" y="2636"/>
                    <a:pt x="116" y="2607"/>
                  </a:cubicBezTo>
                  <a:cubicBezTo>
                    <a:pt x="113" y="2601"/>
                    <a:pt x="111" y="2596"/>
                    <a:pt x="108" y="2591"/>
                  </a:cubicBezTo>
                  <a:cubicBezTo>
                    <a:pt x="98" y="2575"/>
                    <a:pt x="93" y="2561"/>
                    <a:pt x="100" y="2541"/>
                  </a:cubicBezTo>
                  <a:cubicBezTo>
                    <a:pt x="107" y="2521"/>
                    <a:pt x="96" y="2501"/>
                    <a:pt x="86" y="2483"/>
                  </a:cubicBezTo>
                  <a:cubicBezTo>
                    <a:pt x="82" y="2474"/>
                    <a:pt x="80" y="2468"/>
                    <a:pt x="87" y="2459"/>
                  </a:cubicBezTo>
                  <a:cubicBezTo>
                    <a:pt x="115" y="2421"/>
                    <a:pt x="136" y="2379"/>
                    <a:pt x="140" y="2330"/>
                  </a:cubicBezTo>
                  <a:cubicBezTo>
                    <a:pt x="141" y="2323"/>
                    <a:pt x="143" y="2320"/>
                    <a:pt x="150" y="2322"/>
                  </a:cubicBezTo>
                  <a:cubicBezTo>
                    <a:pt x="178" y="2328"/>
                    <a:pt x="196" y="2313"/>
                    <a:pt x="211" y="2293"/>
                  </a:cubicBezTo>
                  <a:cubicBezTo>
                    <a:pt x="218" y="2284"/>
                    <a:pt x="224" y="2279"/>
                    <a:pt x="237" y="2285"/>
                  </a:cubicBezTo>
                  <a:cubicBezTo>
                    <a:pt x="253" y="2294"/>
                    <a:pt x="268" y="2286"/>
                    <a:pt x="281" y="2275"/>
                  </a:cubicBezTo>
                  <a:cubicBezTo>
                    <a:pt x="292" y="2266"/>
                    <a:pt x="303" y="2255"/>
                    <a:pt x="314" y="2246"/>
                  </a:cubicBezTo>
                  <a:cubicBezTo>
                    <a:pt x="325" y="2238"/>
                    <a:pt x="335" y="2237"/>
                    <a:pt x="338" y="2254"/>
                  </a:cubicBezTo>
                  <a:cubicBezTo>
                    <a:pt x="338" y="2258"/>
                    <a:pt x="339" y="2262"/>
                    <a:pt x="341" y="2266"/>
                  </a:cubicBezTo>
                  <a:cubicBezTo>
                    <a:pt x="343" y="2271"/>
                    <a:pt x="343" y="2279"/>
                    <a:pt x="350" y="2280"/>
                  </a:cubicBezTo>
                  <a:cubicBezTo>
                    <a:pt x="356" y="2280"/>
                    <a:pt x="360" y="2275"/>
                    <a:pt x="363" y="2271"/>
                  </a:cubicBezTo>
                  <a:cubicBezTo>
                    <a:pt x="378" y="2254"/>
                    <a:pt x="384" y="2255"/>
                    <a:pt x="393" y="2276"/>
                  </a:cubicBezTo>
                  <a:cubicBezTo>
                    <a:pt x="395" y="2281"/>
                    <a:pt x="396" y="2285"/>
                    <a:pt x="399" y="2289"/>
                  </a:cubicBezTo>
                  <a:cubicBezTo>
                    <a:pt x="403" y="2295"/>
                    <a:pt x="407" y="2300"/>
                    <a:pt x="417" y="2296"/>
                  </a:cubicBezTo>
                  <a:cubicBezTo>
                    <a:pt x="426" y="2291"/>
                    <a:pt x="426" y="2287"/>
                    <a:pt x="424" y="2279"/>
                  </a:cubicBezTo>
                  <a:cubicBezTo>
                    <a:pt x="414" y="2234"/>
                    <a:pt x="425" y="2195"/>
                    <a:pt x="452" y="2158"/>
                  </a:cubicBezTo>
                  <a:cubicBezTo>
                    <a:pt x="468" y="2136"/>
                    <a:pt x="489" y="2122"/>
                    <a:pt x="516" y="2118"/>
                  </a:cubicBezTo>
                  <a:cubicBezTo>
                    <a:pt x="528" y="2116"/>
                    <a:pt x="530" y="2112"/>
                    <a:pt x="526" y="2101"/>
                  </a:cubicBezTo>
                  <a:cubicBezTo>
                    <a:pt x="521" y="2088"/>
                    <a:pt x="517" y="2073"/>
                    <a:pt x="508" y="2062"/>
                  </a:cubicBezTo>
                  <a:cubicBezTo>
                    <a:pt x="501" y="2054"/>
                    <a:pt x="503" y="2050"/>
                    <a:pt x="512" y="2045"/>
                  </a:cubicBezTo>
                  <a:cubicBezTo>
                    <a:pt x="531" y="2036"/>
                    <a:pt x="542" y="1996"/>
                    <a:pt x="531" y="1978"/>
                  </a:cubicBezTo>
                  <a:cubicBezTo>
                    <a:pt x="527" y="1972"/>
                    <a:pt x="521" y="1972"/>
                    <a:pt x="516" y="1971"/>
                  </a:cubicBezTo>
                  <a:cubicBezTo>
                    <a:pt x="500" y="1967"/>
                    <a:pt x="485" y="1962"/>
                    <a:pt x="473" y="1950"/>
                  </a:cubicBezTo>
                  <a:cubicBezTo>
                    <a:pt x="454" y="1929"/>
                    <a:pt x="460" y="1910"/>
                    <a:pt x="488" y="1904"/>
                  </a:cubicBezTo>
                  <a:cubicBezTo>
                    <a:pt x="496" y="1902"/>
                    <a:pt x="505" y="1902"/>
                    <a:pt x="513" y="1900"/>
                  </a:cubicBezTo>
                  <a:cubicBezTo>
                    <a:pt x="535" y="1894"/>
                    <a:pt x="541" y="1884"/>
                    <a:pt x="534" y="1862"/>
                  </a:cubicBezTo>
                  <a:cubicBezTo>
                    <a:pt x="531" y="1851"/>
                    <a:pt x="525" y="1843"/>
                    <a:pt x="519" y="1834"/>
                  </a:cubicBezTo>
                  <a:cubicBezTo>
                    <a:pt x="512" y="1825"/>
                    <a:pt x="506" y="1817"/>
                    <a:pt x="501" y="1807"/>
                  </a:cubicBezTo>
                  <a:cubicBezTo>
                    <a:pt x="497" y="1800"/>
                    <a:pt x="494" y="1791"/>
                    <a:pt x="496" y="1782"/>
                  </a:cubicBezTo>
                  <a:cubicBezTo>
                    <a:pt x="500" y="1770"/>
                    <a:pt x="511" y="1778"/>
                    <a:pt x="518" y="1777"/>
                  </a:cubicBezTo>
                  <a:cubicBezTo>
                    <a:pt x="535" y="1773"/>
                    <a:pt x="553" y="1772"/>
                    <a:pt x="567" y="1761"/>
                  </a:cubicBezTo>
                  <a:cubicBezTo>
                    <a:pt x="576" y="1753"/>
                    <a:pt x="578" y="1746"/>
                    <a:pt x="571" y="1735"/>
                  </a:cubicBezTo>
                  <a:cubicBezTo>
                    <a:pt x="561" y="1720"/>
                    <a:pt x="547" y="1706"/>
                    <a:pt x="535" y="1693"/>
                  </a:cubicBezTo>
                  <a:cubicBezTo>
                    <a:pt x="515" y="1671"/>
                    <a:pt x="499" y="1649"/>
                    <a:pt x="514" y="1618"/>
                  </a:cubicBezTo>
                  <a:cubicBezTo>
                    <a:pt x="517" y="1610"/>
                    <a:pt x="512" y="1605"/>
                    <a:pt x="508" y="1600"/>
                  </a:cubicBezTo>
                  <a:cubicBezTo>
                    <a:pt x="501" y="1590"/>
                    <a:pt x="490" y="1584"/>
                    <a:pt x="480" y="1579"/>
                  </a:cubicBezTo>
                  <a:cubicBezTo>
                    <a:pt x="464" y="1571"/>
                    <a:pt x="448" y="1565"/>
                    <a:pt x="440" y="154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scene3d>
              <a:camera prst="isometricTopUp">
                <a:rot lat="585005" lon="17518078" rev="3941966"/>
              </a:camera>
              <a:lightRig rig="threePt" dir="t"/>
            </a:scene3d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grpSp>
          <p:nvGrpSpPr>
            <p:cNvPr id="18" name="Group 15">
              <a:extLst>
                <a:ext uri="{FF2B5EF4-FFF2-40B4-BE49-F238E27FC236}">
                  <a16:creationId xmlns:a16="http://schemas.microsoft.com/office/drawing/2014/main" id="{1E3225E7-9CC9-4B6F-A193-E012EBABA35C}"/>
                </a:ext>
              </a:extLst>
            </p:cNvPr>
            <p:cNvGrpSpPr/>
            <p:nvPr/>
          </p:nvGrpSpPr>
          <p:grpSpPr>
            <a:xfrm>
              <a:off x="9160627" y="2419425"/>
              <a:ext cx="8461758" cy="6295909"/>
              <a:chOff x="4733216" y="3486970"/>
              <a:chExt cx="7836692" cy="5830833"/>
            </a:xfrm>
          </p:grpSpPr>
          <p:sp>
            <p:nvSpPr>
              <p:cNvPr id="19" name="Freeform: Shape 16">
                <a:extLst>
                  <a:ext uri="{FF2B5EF4-FFF2-40B4-BE49-F238E27FC236}">
                    <a16:creationId xmlns:a16="http://schemas.microsoft.com/office/drawing/2014/main" id="{0248A8DD-D788-483C-9465-B8C49AC029D3}"/>
                  </a:ext>
                </a:extLst>
              </p:cNvPr>
              <p:cNvSpPr/>
              <p:nvPr/>
            </p:nvSpPr>
            <p:spPr>
              <a:xfrm rot="5400000">
                <a:off x="6801154" y="2120167"/>
                <a:ext cx="4401951" cy="7135557"/>
              </a:xfrm>
              <a:custGeom>
                <a:avLst/>
                <a:gdLst>
                  <a:gd name="connsiteX0" fmla="*/ 1574201 w 4401951"/>
                  <a:gd name="connsiteY0" fmla="*/ 1307005 h 7135557"/>
                  <a:gd name="connsiteX1" fmla="*/ 1595137 w 4401951"/>
                  <a:gd name="connsiteY1" fmla="*/ 1308799 h 7135557"/>
                  <a:gd name="connsiteX2" fmla="*/ 1596178 w 4401951"/>
                  <a:gd name="connsiteY2" fmla="*/ 1307005 h 7135557"/>
                  <a:gd name="connsiteX3" fmla="*/ 1292196 w 4401951"/>
                  <a:gd name="connsiteY3" fmla="*/ 1246107 h 7135557"/>
                  <a:gd name="connsiteX4" fmla="*/ 1354627 w 4401951"/>
                  <a:gd name="connsiteY4" fmla="*/ 1145598 h 7135557"/>
                  <a:gd name="connsiteX5" fmla="*/ 1392692 w 4401951"/>
                  <a:gd name="connsiteY5" fmla="*/ 1097590 h 7135557"/>
                  <a:gd name="connsiteX6" fmla="*/ 1392692 w 4401951"/>
                  <a:gd name="connsiteY6" fmla="*/ 698917 h 7135557"/>
                  <a:gd name="connsiteX7" fmla="*/ 10305 w 4401951"/>
                  <a:gd name="connsiteY7" fmla="*/ 1963449 h 7135557"/>
                  <a:gd name="connsiteX8" fmla="*/ 243210 w 4401951"/>
                  <a:gd name="connsiteY8" fmla="*/ 1270953 h 7135557"/>
                  <a:gd name="connsiteX9" fmla="*/ 521312 w 4401951"/>
                  <a:gd name="connsiteY9" fmla="*/ 2463671 h 7135557"/>
                  <a:gd name="connsiteX10" fmla="*/ 1032923 w 4401951"/>
                  <a:gd name="connsiteY10" fmla="*/ 24092 h 7135557"/>
                  <a:gd name="connsiteX11" fmla="*/ 1044438 w 4401951"/>
                  <a:gd name="connsiteY11" fmla="*/ 0 h 7135557"/>
                  <a:gd name="connsiteX12" fmla="*/ 1093672 w 4401951"/>
                  <a:gd name="connsiteY12" fmla="*/ 664478 h 7135557"/>
                  <a:gd name="connsiteX13" fmla="*/ 1143670 w 4401951"/>
                  <a:gd name="connsiteY13" fmla="*/ 593153 h 7135557"/>
                  <a:gd name="connsiteX14" fmla="*/ 1389562 w 4401951"/>
                  <a:gd name="connsiteY14" fmla="*/ 359293 h 7135557"/>
                  <a:gd name="connsiteX15" fmla="*/ 1230812 w 4401951"/>
                  <a:gd name="connsiteY15" fmla="*/ 1223676 h 7135557"/>
                  <a:gd name="connsiteX16" fmla="*/ 1377075 w 4401951"/>
                  <a:gd name="connsiteY16" fmla="*/ 659632 h 7135557"/>
                  <a:gd name="connsiteX17" fmla="*/ 1392692 w 4401951"/>
                  <a:gd name="connsiteY17" fmla="*/ 617304 h 7135557"/>
                  <a:gd name="connsiteX18" fmla="*/ 1392692 w 4401951"/>
                  <a:gd name="connsiteY18" fmla="*/ 391528 h 7135557"/>
                  <a:gd name="connsiteX19" fmla="*/ 1418889 w 4401951"/>
                  <a:gd name="connsiteY19" fmla="*/ 509430 h 7135557"/>
                  <a:gd name="connsiteX20" fmla="*/ 1422175 w 4401951"/>
                  <a:gd name="connsiteY20" fmla="*/ 537401 h 7135557"/>
                  <a:gd name="connsiteX21" fmla="*/ 1422535 w 4401951"/>
                  <a:gd name="connsiteY21" fmla="*/ 536423 h 7135557"/>
                  <a:gd name="connsiteX22" fmla="*/ 1422245 w 4401951"/>
                  <a:gd name="connsiteY22" fmla="*/ 538004 h 7135557"/>
                  <a:gd name="connsiteX23" fmla="*/ 1447174 w 4401951"/>
                  <a:gd name="connsiteY23" fmla="*/ 750227 h 7135557"/>
                  <a:gd name="connsiteX24" fmla="*/ 1448990 w 4401951"/>
                  <a:gd name="connsiteY24" fmla="*/ 775589 h 7135557"/>
                  <a:gd name="connsiteX25" fmla="*/ 1465396 w 4401951"/>
                  <a:gd name="connsiteY25" fmla="*/ 822804 h 7135557"/>
                  <a:gd name="connsiteX26" fmla="*/ 1504879 w 4401951"/>
                  <a:gd name="connsiteY26" fmla="*/ 989383 h 7135557"/>
                  <a:gd name="connsiteX27" fmla="*/ 1525291 w 4401951"/>
                  <a:gd name="connsiteY27" fmla="*/ 962032 h 7135557"/>
                  <a:gd name="connsiteX28" fmla="*/ 1586713 w 4401951"/>
                  <a:gd name="connsiteY28" fmla="*/ 781661 h 7135557"/>
                  <a:gd name="connsiteX29" fmla="*/ 1588900 w 4401951"/>
                  <a:gd name="connsiteY29" fmla="*/ 742775 h 7135557"/>
                  <a:gd name="connsiteX30" fmla="*/ 1547037 w 4401951"/>
                  <a:gd name="connsiteY30" fmla="*/ 655005 h 7135557"/>
                  <a:gd name="connsiteX31" fmla="*/ 1482690 w 4401951"/>
                  <a:gd name="connsiteY31" fmla="*/ 547744 h 7135557"/>
                  <a:gd name="connsiteX32" fmla="*/ 1587215 w 4401951"/>
                  <a:gd name="connsiteY32" fmla="*/ 625548 h 7135557"/>
                  <a:gd name="connsiteX33" fmla="*/ 1582482 w 4401951"/>
                  <a:gd name="connsiteY33" fmla="*/ 574855 h 7135557"/>
                  <a:gd name="connsiteX34" fmla="*/ 1467846 w 4401951"/>
                  <a:gd name="connsiteY34" fmla="*/ 238210 h 7135557"/>
                  <a:gd name="connsiteX35" fmla="*/ 1861129 w 4401951"/>
                  <a:gd name="connsiteY35" fmla="*/ 883588 h 7135557"/>
                  <a:gd name="connsiteX36" fmla="*/ 1867608 w 4401951"/>
                  <a:gd name="connsiteY36" fmla="*/ 952388 h 7135557"/>
                  <a:gd name="connsiteX37" fmla="*/ 1901281 w 4401951"/>
                  <a:gd name="connsiteY37" fmla="*/ 1014707 h 7135557"/>
                  <a:gd name="connsiteX38" fmla="*/ 1931966 w 4401951"/>
                  <a:gd name="connsiteY38" fmla="*/ 1099383 h 7135557"/>
                  <a:gd name="connsiteX39" fmla="*/ 1935528 w 4401951"/>
                  <a:gd name="connsiteY39" fmla="*/ 1036077 h 7135557"/>
                  <a:gd name="connsiteX40" fmla="*/ 1810993 w 4401951"/>
                  <a:gd name="connsiteY40" fmla="*/ 593384 h 7135557"/>
                  <a:gd name="connsiteX41" fmla="*/ 2043828 w 4401951"/>
                  <a:gd name="connsiteY41" fmla="*/ 843442 h 7135557"/>
                  <a:gd name="connsiteX42" fmla="*/ 2112308 w 4401951"/>
                  <a:gd name="connsiteY42" fmla="*/ 960153 h 7135557"/>
                  <a:gd name="connsiteX43" fmla="*/ 2183813 w 4401951"/>
                  <a:gd name="connsiteY43" fmla="*/ 879627 h 7135557"/>
                  <a:gd name="connsiteX44" fmla="*/ 2714982 w 4401951"/>
                  <a:gd name="connsiteY44" fmla="*/ 21558 h 7135557"/>
                  <a:gd name="connsiteX45" fmla="*/ 1715073 w 4401951"/>
                  <a:gd name="connsiteY45" fmla="*/ 2645841 h 7135557"/>
                  <a:gd name="connsiteX46" fmla="*/ 2784794 w 4401951"/>
                  <a:gd name="connsiteY46" fmla="*/ 1156569 h 7135557"/>
                  <a:gd name="connsiteX47" fmla="*/ 1969674 w 4401951"/>
                  <a:gd name="connsiteY47" fmla="*/ 3737766 h 7135557"/>
                  <a:gd name="connsiteX48" fmla="*/ 2540919 w 4401951"/>
                  <a:gd name="connsiteY48" fmla="*/ 3073208 h 7135557"/>
                  <a:gd name="connsiteX49" fmla="*/ 2241680 w 4401951"/>
                  <a:gd name="connsiteY49" fmla="*/ 4524527 h 7135557"/>
                  <a:gd name="connsiteX50" fmla="*/ 2635972 w 4401951"/>
                  <a:gd name="connsiteY50" fmla="*/ 3936651 h 7135557"/>
                  <a:gd name="connsiteX51" fmla="*/ 2980221 w 4401951"/>
                  <a:gd name="connsiteY51" fmla="*/ 4653430 h 7135557"/>
                  <a:gd name="connsiteX52" fmla="*/ 2724238 w 4401951"/>
                  <a:gd name="connsiteY52" fmla="*/ 5226768 h 7135557"/>
                  <a:gd name="connsiteX53" fmla="*/ 3269110 w 4401951"/>
                  <a:gd name="connsiteY53" fmla="*/ 4904889 h 7135557"/>
                  <a:gd name="connsiteX54" fmla="*/ 4062237 w 4401951"/>
                  <a:gd name="connsiteY54" fmla="*/ 6863126 h 7135557"/>
                  <a:gd name="connsiteX55" fmla="*/ 1163872 w 4401951"/>
                  <a:gd name="connsiteY55" fmla="*/ 2381077 h 7135557"/>
                  <a:gd name="connsiteX56" fmla="*/ 1171818 w 4401951"/>
                  <a:gd name="connsiteY56" fmla="*/ 2187765 h 7135557"/>
                  <a:gd name="connsiteX57" fmla="*/ 1165562 w 4401951"/>
                  <a:gd name="connsiteY57" fmla="*/ 2187901 h 7135557"/>
                  <a:gd name="connsiteX58" fmla="*/ 1159676 w 4401951"/>
                  <a:gd name="connsiteY58" fmla="*/ 2158334 h 7135557"/>
                  <a:gd name="connsiteX59" fmla="*/ 1140976 w 4401951"/>
                  <a:gd name="connsiteY59" fmla="*/ 2015351 h 7135557"/>
                  <a:gd name="connsiteX60" fmla="*/ 1134897 w 4401951"/>
                  <a:gd name="connsiteY60" fmla="*/ 1881299 h 7135557"/>
                  <a:gd name="connsiteX61" fmla="*/ 1113671 w 4401951"/>
                  <a:gd name="connsiteY61" fmla="*/ 2032179 h 7135557"/>
                  <a:gd name="connsiteX62" fmla="*/ 4401951 w 4401951"/>
                  <a:gd name="connsiteY62" fmla="*/ 7116709 h 7135557"/>
                  <a:gd name="connsiteX63" fmla="*/ 820316 w 4401951"/>
                  <a:gd name="connsiteY63" fmla="*/ 6024940 h 7135557"/>
                  <a:gd name="connsiteX64" fmla="*/ 1563906 w 4401951"/>
                  <a:gd name="connsiteY64" fmla="*/ 6099531 h 7135557"/>
                  <a:gd name="connsiteX65" fmla="*/ 162104 w 4401951"/>
                  <a:gd name="connsiteY65" fmla="*/ 4265506 h 7135557"/>
                  <a:gd name="connsiteX66" fmla="*/ 884894 w 4401951"/>
                  <a:gd name="connsiteY66" fmla="*/ 4858595 h 7135557"/>
                  <a:gd name="connsiteX67" fmla="*/ 59825 w 4401951"/>
                  <a:gd name="connsiteY67" fmla="*/ 3067213 h 7135557"/>
                  <a:gd name="connsiteX68" fmla="*/ 601746 w 4401951"/>
                  <a:gd name="connsiteY68" fmla="*/ 3720191 h 7135557"/>
                  <a:gd name="connsiteX69" fmla="*/ 10305 w 4401951"/>
                  <a:gd name="connsiteY69" fmla="*/ 1963449 h 7135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4401951" h="7135557">
                    <a:moveTo>
                      <a:pt x="1574201" y="1307005"/>
                    </a:moveTo>
                    <a:lnTo>
                      <a:pt x="1595137" y="1308799"/>
                    </a:lnTo>
                    <a:lnTo>
                      <a:pt x="1596178" y="1307005"/>
                    </a:lnTo>
                    <a:close/>
                    <a:moveTo>
                      <a:pt x="1292196" y="1246107"/>
                    </a:moveTo>
                    <a:lnTo>
                      <a:pt x="1354627" y="1145598"/>
                    </a:lnTo>
                    <a:lnTo>
                      <a:pt x="1392692" y="1097590"/>
                    </a:lnTo>
                    <a:lnTo>
                      <a:pt x="1392692" y="698917"/>
                    </a:lnTo>
                    <a:close/>
                    <a:moveTo>
                      <a:pt x="10305" y="1963449"/>
                    </a:moveTo>
                    <a:cubicBezTo>
                      <a:pt x="35305" y="1737141"/>
                      <a:pt x="107341" y="1504847"/>
                      <a:pt x="243210" y="1270953"/>
                    </a:cubicBezTo>
                    <a:cubicBezTo>
                      <a:pt x="169779" y="1766302"/>
                      <a:pt x="247539" y="2226400"/>
                      <a:pt x="521312" y="2463671"/>
                    </a:cubicBezTo>
                    <a:cubicBezTo>
                      <a:pt x="290444" y="1194996"/>
                      <a:pt x="254291" y="837377"/>
                      <a:pt x="1032923" y="24092"/>
                    </a:cubicBezTo>
                    <a:cubicBezTo>
                      <a:pt x="1038793" y="11284"/>
                      <a:pt x="1042539" y="3412"/>
                      <a:pt x="1044438" y="0"/>
                    </a:cubicBezTo>
                    <a:lnTo>
                      <a:pt x="1093672" y="664478"/>
                    </a:lnTo>
                    <a:lnTo>
                      <a:pt x="1143670" y="593153"/>
                    </a:lnTo>
                    <a:cubicBezTo>
                      <a:pt x="1210644" y="509720"/>
                      <a:pt x="1291811" y="431141"/>
                      <a:pt x="1389562" y="359293"/>
                    </a:cubicBezTo>
                    <a:cubicBezTo>
                      <a:pt x="1199332" y="664152"/>
                      <a:pt x="1118671" y="989135"/>
                      <a:pt x="1230812" y="1223676"/>
                    </a:cubicBezTo>
                    <a:cubicBezTo>
                      <a:pt x="1283709" y="998470"/>
                      <a:pt x="1328298" y="814214"/>
                      <a:pt x="1377075" y="659632"/>
                    </a:cubicBezTo>
                    <a:lnTo>
                      <a:pt x="1392692" y="617304"/>
                    </a:lnTo>
                    <a:lnTo>
                      <a:pt x="1392692" y="391528"/>
                    </a:lnTo>
                    <a:lnTo>
                      <a:pt x="1418889" y="509430"/>
                    </a:lnTo>
                    <a:lnTo>
                      <a:pt x="1422175" y="537401"/>
                    </a:lnTo>
                    <a:lnTo>
                      <a:pt x="1422535" y="536423"/>
                    </a:lnTo>
                    <a:cubicBezTo>
                      <a:pt x="1422439" y="536949"/>
                      <a:pt x="1422342" y="537477"/>
                      <a:pt x="1422245" y="538004"/>
                    </a:cubicBezTo>
                    <a:lnTo>
                      <a:pt x="1447174" y="750227"/>
                    </a:lnTo>
                    <a:lnTo>
                      <a:pt x="1448990" y="775589"/>
                    </a:lnTo>
                    <a:lnTo>
                      <a:pt x="1465396" y="822804"/>
                    </a:lnTo>
                    <a:lnTo>
                      <a:pt x="1504879" y="989383"/>
                    </a:lnTo>
                    <a:lnTo>
                      <a:pt x="1525291" y="962032"/>
                    </a:lnTo>
                    <a:cubicBezTo>
                      <a:pt x="1557458" y="907490"/>
                      <a:pt x="1577556" y="846778"/>
                      <a:pt x="1586713" y="781661"/>
                    </a:cubicBezTo>
                    <a:cubicBezTo>
                      <a:pt x="1587442" y="768698"/>
                      <a:pt x="1588171" y="755737"/>
                      <a:pt x="1588900" y="742775"/>
                    </a:cubicBezTo>
                    <a:lnTo>
                      <a:pt x="1547037" y="655005"/>
                    </a:lnTo>
                    <a:cubicBezTo>
                      <a:pt x="1527714" y="619152"/>
                      <a:pt x="1506210" y="583330"/>
                      <a:pt x="1482690" y="547744"/>
                    </a:cubicBezTo>
                    <a:lnTo>
                      <a:pt x="1587215" y="625548"/>
                    </a:lnTo>
                    <a:lnTo>
                      <a:pt x="1582482" y="574855"/>
                    </a:lnTo>
                    <a:cubicBezTo>
                      <a:pt x="1565083" y="466606"/>
                      <a:pt x="1525602" y="352408"/>
                      <a:pt x="1467846" y="238210"/>
                    </a:cubicBezTo>
                    <a:cubicBezTo>
                      <a:pt x="1710374" y="439406"/>
                      <a:pt x="1825116" y="661256"/>
                      <a:pt x="1861129" y="883588"/>
                    </a:cubicBezTo>
                    <a:lnTo>
                      <a:pt x="1867608" y="952388"/>
                    </a:lnTo>
                    <a:lnTo>
                      <a:pt x="1901281" y="1014707"/>
                    </a:lnTo>
                    <a:lnTo>
                      <a:pt x="1931966" y="1099383"/>
                    </a:lnTo>
                    <a:lnTo>
                      <a:pt x="1935528" y="1036077"/>
                    </a:lnTo>
                    <a:cubicBezTo>
                      <a:pt x="1932520" y="897911"/>
                      <a:pt x="1887999" y="745647"/>
                      <a:pt x="1810993" y="593384"/>
                    </a:cubicBezTo>
                    <a:cubicBezTo>
                      <a:pt x="1908003" y="673863"/>
                      <a:pt x="1984569" y="757646"/>
                      <a:pt x="2043828" y="843442"/>
                    </a:cubicBezTo>
                    <a:lnTo>
                      <a:pt x="2112308" y="960153"/>
                    </a:lnTo>
                    <a:lnTo>
                      <a:pt x="2183813" y="879627"/>
                    </a:lnTo>
                    <a:cubicBezTo>
                      <a:pt x="2322640" y="717571"/>
                      <a:pt x="2486557" y="489948"/>
                      <a:pt x="2714982" y="21558"/>
                    </a:cubicBezTo>
                    <a:cubicBezTo>
                      <a:pt x="3240019" y="1209833"/>
                      <a:pt x="1631771" y="1832795"/>
                      <a:pt x="1715073" y="2645841"/>
                    </a:cubicBezTo>
                    <a:cubicBezTo>
                      <a:pt x="2045535" y="2037427"/>
                      <a:pt x="2319419" y="1566185"/>
                      <a:pt x="2784794" y="1156569"/>
                    </a:cubicBezTo>
                    <a:cubicBezTo>
                      <a:pt x="3117678" y="2938725"/>
                      <a:pt x="2267144" y="2835936"/>
                      <a:pt x="1969674" y="3737766"/>
                    </a:cubicBezTo>
                    <a:cubicBezTo>
                      <a:pt x="2204132" y="3553211"/>
                      <a:pt x="2311509" y="3203451"/>
                      <a:pt x="2540919" y="3073208"/>
                    </a:cubicBezTo>
                    <a:cubicBezTo>
                      <a:pt x="2781764" y="3802291"/>
                      <a:pt x="2294248" y="3762456"/>
                      <a:pt x="2241680" y="4524527"/>
                    </a:cubicBezTo>
                    <a:lnTo>
                      <a:pt x="2635972" y="3936651"/>
                    </a:lnTo>
                    <a:cubicBezTo>
                      <a:pt x="2747761" y="4010954"/>
                      <a:pt x="2965511" y="4438411"/>
                      <a:pt x="2980221" y="4653430"/>
                    </a:cubicBezTo>
                    <a:cubicBezTo>
                      <a:pt x="2994932" y="4868450"/>
                      <a:pt x="2868201" y="4856669"/>
                      <a:pt x="2724238" y="5226768"/>
                    </a:cubicBezTo>
                    <a:cubicBezTo>
                      <a:pt x="2879924" y="5084195"/>
                      <a:pt x="3180097" y="4801659"/>
                      <a:pt x="3269110" y="4904889"/>
                    </a:cubicBezTo>
                    <a:cubicBezTo>
                      <a:pt x="3572739" y="5194238"/>
                      <a:pt x="3288409" y="5620681"/>
                      <a:pt x="4062237" y="6863126"/>
                    </a:cubicBezTo>
                    <a:cubicBezTo>
                      <a:pt x="2180073" y="6016731"/>
                      <a:pt x="1166812" y="4088916"/>
                      <a:pt x="1163872" y="2381077"/>
                    </a:cubicBezTo>
                    <a:lnTo>
                      <a:pt x="1171818" y="2187765"/>
                    </a:lnTo>
                    <a:lnTo>
                      <a:pt x="1165562" y="2187901"/>
                    </a:lnTo>
                    <a:lnTo>
                      <a:pt x="1159676" y="2158334"/>
                    </a:lnTo>
                    <a:cubicBezTo>
                      <a:pt x="1151650" y="2111164"/>
                      <a:pt x="1145304" y="2063446"/>
                      <a:pt x="1140976" y="2015351"/>
                    </a:cubicBezTo>
                    <a:lnTo>
                      <a:pt x="1134897" y="1881299"/>
                    </a:lnTo>
                    <a:lnTo>
                      <a:pt x="1113671" y="2032179"/>
                    </a:lnTo>
                    <a:cubicBezTo>
                      <a:pt x="927929" y="3958603"/>
                      <a:pt x="2274745" y="6444895"/>
                      <a:pt x="4401951" y="7116709"/>
                    </a:cubicBezTo>
                    <a:cubicBezTo>
                      <a:pt x="2031981" y="7255286"/>
                      <a:pt x="1150032" y="6603410"/>
                      <a:pt x="820316" y="6024940"/>
                    </a:cubicBezTo>
                    <a:cubicBezTo>
                      <a:pt x="1359331" y="6159038"/>
                      <a:pt x="1370002" y="6176835"/>
                      <a:pt x="1563906" y="6099531"/>
                    </a:cubicBezTo>
                    <a:cubicBezTo>
                      <a:pt x="517037" y="5889014"/>
                      <a:pt x="393579" y="5232930"/>
                      <a:pt x="162104" y="4265506"/>
                    </a:cubicBezTo>
                    <a:cubicBezTo>
                      <a:pt x="342018" y="4353444"/>
                      <a:pt x="494429" y="4855174"/>
                      <a:pt x="884894" y="4858595"/>
                    </a:cubicBezTo>
                    <a:cubicBezTo>
                      <a:pt x="498053" y="4364291"/>
                      <a:pt x="-195081" y="3923696"/>
                      <a:pt x="59825" y="3067213"/>
                    </a:cubicBezTo>
                    <a:cubicBezTo>
                      <a:pt x="327943" y="3660046"/>
                      <a:pt x="203678" y="3405627"/>
                      <a:pt x="601746" y="3720191"/>
                    </a:cubicBezTo>
                    <a:cubicBezTo>
                      <a:pt x="283632" y="3267428"/>
                      <a:pt x="-64693" y="2642375"/>
                      <a:pt x="10305" y="19634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0" name="Freeform: Shape 17">
                <a:extLst>
                  <a:ext uri="{FF2B5EF4-FFF2-40B4-BE49-F238E27FC236}">
                    <a16:creationId xmlns:a16="http://schemas.microsoft.com/office/drawing/2014/main" id="{5ED4446C-8EE1-4FC3-9DA4-CC49043CA207}"/>
                  </a:ext>
                </a:extLst>
              </p:cNvPr>
              <p:cNvSpPr/>
              <p:nvPr/>
            </p:nvSpPr>
            <p:spPr>
              <a:xfrm rot="1520710">
                <a:off x="4733216" y="7292574"/>
                <a:ext cx="678947" cy="2025229"/>
              </a:xfrm>
              <a:custGeom>
                <a:avLst/>
                <a:gdLst>
                  <a:gd name="connsiteX0" fmla="*/ 541078 w 678947"/>
                  <a:gd name="connsiteY0" fmla="*/ 692150 h 1803619"/>
                  <a:gd name="connsiteX1" fmla="*/ 675744 w 678947"/>
                  <a:gd name="connsiteY1" fmla="*/ 1076908 h 1803619"/>
                  <a:gd name="connsiteX2" fmla="*/ 678947 w 678947"/>
                  <a:gd name="connsiteY2" fmla="*/ 1076908 h 1803619"/>
                  <a:gd name="connsiteX3" fmla="*/ 677934 w 678947"/>
                  <a:gd name="connsiteY3" fmla="*/ 1079426 h 1803619"/>
                  <a:gd name="connsiteX4" fmla="*/ 678947 w 678947"/>
                  <a:gd name="connsiteY4" fmla="*/ 1080591 h 1803619"/>
                  <a:gd name="connsiteX5" fmla="*/ 677465 w 678947"/>
                  <a:gd name="connsiteY5" fmla="*/ 1080591 h 1803619"/>
                  <a:gd name="connsiteX6" fmla="*/ 380803 w 678947"/>
                  <a:gd name="connsiteY6" fmla="*/ 1798594 h 1803619"/>
                  <a:gd name="connsiteX7" fmla="*/ 370346 w 678947"/>
                  <a:gd name="connsiteY7" fmla="*/ 1206657 h 1803619"/>
                  <a:gd name="connsiteX8" fmla="*/ 430248 w 678947"/>
                  <a:gd name="connsiteY8" fmla="*/ 1124930 h 1803619"/>
                  <a:gd name="connsiteX9" fmla="*/ 339473 w 678947"/>
                  <a:gd name="connsiteY9" fmla="*/ 1037677 h 1803619"/>
                  <a:gd name="connsiteX10" fmla="*/ 248698 w 678947"/>
                  <a:gd name="connsiteY10" fmla="*/ 1124930 h 1803619"/>
                  <a:gd name="connsiteX11" fmla="*/ 308601 w 678947"/>
                  <a:gd name="connsiteY11" fmla="*/ 1206658 h 1803619"/>
                  <a:gd name="connsiteX12" fmla="*/ 298145 w 678947"/>
                  <a:gd name="connsiteY12" fmla="*/ 1803619 h 1803619"/>
                  <a:gd name="connsiteX13" fmla="*/ 1482 w 678947"/>
                  <a:gd name="connsiteY13" fmla="*/ 1080591 h 1803619"/>
                  <a:gd name="connsiteX14" fmla="*/ 1 w 678947"/>
                  <a:gd name="connsiteY14" fmla="*/ 1080591 h 1803619"/>
                  <a:gd name="connsiteX15" fmla="*/ 977 w 678947"/>
                  <a:gd name="connsiteY15" fmla="*/ 1079335 h 1803619"/>
                  <a:gd name="connsiteX16" fmla="*/ 0 w 678947"/>
                  <a:gd name="connsiteY16" fmla="*/ 1076908 h 1803619"/>
                  <a:gd name="connsiteX17" fmla="*/ 2865 w 678947"/>
                  <a:gd name="connsiteY17" fmla="*/ 1076908 h 1803619"/>
                  <a:gd name="connsiteX18" fmla="*/ 128363 w 678947"/>
                  <a:gd name="connsiteY18" fmla="*/ 696719 h 1803619"/>
                  <a:gd name="connsiteX19" fmla="*/ 162613 w 678947"/>
                  <a:gd name="connsiteY19" fmla="*/ 573663 h 1803619"/>
                  <a:gd name="connsiteX20" fmla="*/ 516334 w 678947"/>
                  <a:gd name="connsiteY20" fmla="*/ 573663 h 1803619"/>
                  <a:gd name="connsiteX21" fmla="*/ 561325 w 678947"/>
                  <a:gd name="connsiteY21" fmla="*/ 618654 h 1803619"/>
                  <a:gd name="connsiteX22" fmla="*/ 516334 w 678947"/>
                  <a:gd name="connsiteY22" fmla="*/ 663645 h 1803619"/>
                  <a:gd name="connsiteX23" fmla="*/ 162613 w 678947"/>
                  <a:gd name="connsiteY23" fmla="*/ 663645 h 1803619"/>
                  <a:gd name="connsiteX24" fmla="*/ 117622 w 678947"/>
                  <a:gd name="connsiteY24" fmla="*/ 618654 h 1803619"/>
                  <a:gd name="connsiteX25" fmla="*/ 162613 w 678947"/>
                  <a:gd name="connsiteY25" fmla="*/ 573663 h 1803619"/>
                  <a:gd name="connsiteX26" fmla="*/ 346730 w 678947"/>
                  <a:gd name="connsiteY26" fmla="*/ 0 h 1803619"/>
                  <a:gd name="connsiteX27" fmla="*/ 477359 w 678947"/>
                  <a:gd name="connsiteY27" fmla="*/ 58057 h 1803619"/>
                  <a:gd name="connsiteX28" fmla="*/ 535416 w 678947"/>
                  <a:gd name="connsiteY28" fmla="*/ 508918 h 1803619"/>
                  <a:gd name="connsiteX29" fmla="*/ 143530 w 678947"/>
                  <a:gd name="connsiteY29" fmla="*/ 508918 h 1803619"/>
                  <a:gd name="connsiteX0" fmla="*/ 541078 w 678947"/>
                  <a:gd name="connsiteY0" fmla="*/ 913760 h 2025229"/>
                  <a:gd name="connsiteX1" fmla="*/ 675744 w 678947"/>
                  <a:gd name="connsiteY1" fmla="*/ 1298518 h 2025229"/>
                  <a:gd name="connsiteX2" fmla="*/ 678947 w 678947"/>
                  <a:gd name="connsiteY2" fmla="*/ 1298518 h 2025229"/>
                  <a:gd name="connsiteX3" fmla="*/ 677934 w 678947"/>
                  <a:gd name="connsiteY3" fmla="*/ 1301036 h 2025229"/>
                  <a:gd name="connsiteX4" fmla="*/ 678947 w 678947"/>
                  <a:gd name="connsiteY4" fmla="*/ 1302201 h 2025229"/>
                  <a:gd name="connsiteX5" fmla="*/ 677465 w 678947"/>
                  <a:gd name="connsiteY5" fmla="*/ 1302201 h 2025229"/>
                  <a:gd name="connsiteX6" fmla="*/ 380803 w 678947"/>
                  <a:gd name="connsiteY6" fmla="*/ 2020204 h 2025229"/>
                  <a:gd name="connsiteX7" fmla="*/ 370346 w 678947"/>
                  <a:gd name="connsiteY7" fmla="*/ 1428267 h 2025229"/>
                  <a:gd name="connsiteX8" fmla="*/ 430248 w 678947"/>
                  <a:gd name="connsiteY8" fmla="*/ 1346540 h 2025229"/>
                  <a:gd name="connsiteX9" fmla="*/ 339473 w 678947"/>
                  <a:gd name="connsiteY9" fmla="*/ 1259287 h 2025229"/>
                  <a:gd name="connsiteX10" fmla="*/ 248698 w 678947"/>
                  <a:gd name="connsiteY10" fmla="*/ 1346540 h 2025229"/>
                  <a:gd name="connsiteX11" fmla="*/ 308601 w 678947"/>
                  <a:gd name="connsiteY11" fmla="*/ 1428268 h 2025229"/>
                  <a:gd name="connsiteX12" fmla="*/ 298145 w 678947"/>
                  <a:gd name="connsiteY12" fmla="*/ 2025229 h 2025229"/>
                  <a:gd name="connsiteX13" fmla="*/ 1482 w 678947"/>
                  <a:gd name="connsiteY13" fmla="*/ 1302201 h 2025229"/>
                  <a:gd name="connsiteX14" fmla="*/ 1 w 678947"/>
                  <a:gd name="connsiteY14" fmla="*/ 1302201 h 2025229"/>
                  <a:gd name="connsiteX15" fmla="*/ 977 w 678947"/>
                  <a:gd name="connsiteY15" fmla="*/ 1300945 h 2025229"/>
                  <a:gd name="connsiteX16" fmla="*/ 0 w 678947"/>
                  <a:gd name="connsiteY16" fmla="*/ 1298518 h 2025229"/>
                  <a:gd name="connsiteX17" fmla="*/ 2865 w 678947"/>
                  <a:gd name="connsiteY17" fmla="*/ 1298518 h 2025229"/>
                  <a:gd name="connsiteX18" fmla="*/ 128363 w 678947"/>
                  <a:gd name="connsiteY18" fmla="*/ 918329 h 2025229"/>
                  <a:gd name="connsiteX19" fmla="*/ 541078 w 678947"/>
                  <a:gd name="connsiteY19" fmla="*/ 913760 h 2025229"/>
                  <a:gd name="connsiteX20" fmla="*/ 162613 w 678947"/>
                  <a:gd name="connsiteY20" fmla="*/ 795273 h 2025229"/>
                  <a:gd name="connsiteX21" fmla="*/ 516334 w 678947"/>
                  <a:gd name="connsiteY21" fmla="*/ 795273 h 2025229"/>
                  <a:gd name="connsiteX22" fmla="*/ 561325 w 678947"/>
                  <a:gd name="connsiteY22" fmla="*/ 840264 h 2025229"/>
                  <a:gd name="connsiteX23" fmla="*/ 516334 w 678947"/>
                  <a:gd name="connsiteY23" fmla="*/ 885255 h 2025229"/>
                  <a:gd name="connsiteX24" fmla="*/ 162613 w 678947"/>
                  <a:gd name="connsiteY24" fmla="*/ 885255 h 2025229"/>
                  <a:gd name="connsiteX25" fmla="*/ 117622 w 678947"/>
                  <a:gd name="connsiteY25" fmla="*/ 840264 h 2025229"/>
                  <a:gd name="connsiteX26" fmla="*/ 162613 w 678947"/>
                  <a:gd name="connsiteY26" fmla="*/ 795273 h 2025229"/>
                  <a:gd name="connsiteX27" fmla="*/ 306002 w 678947"/>
                  <a:gd name="connsiteY27" fmla="*/ 0 h 2025229"/>
                  <a:gd name="connsiteX28" fmla="*/ 477359 w 678947"/>
                  <a:gd name="connsiteY28" fmla="*/ 279667 h 2025229"/>
                  <a:gd name="connsiteX29" fmla="*/ 535416 w 678947"/>
                  <a:gd name="connsiteY29" fmla="*/ 730528 h 2025229"/>
                  <a:gd name="connsiteX30" fmla="*/ 143530 w 678947"/>
                  <a:gd name="connsiteY30" fmla="*/ 730528 h 2025229"/>
                  <a:gd name="connsiteX31" fmla="*/ 306002 w 678947"/>
                  <a:gd name="connsiteY31" fmla="*/ 0 h 2025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678947" h="2025229">
                    <a:moveTo>
                      <a:pt x="541078" y="913760"/>
                    </a:moveTo>
                    <a:cubicBezTo>
                      <a:pt x="517510" y="1040676"/>
                      <a:pt x="540707" y="1154107"/>
                      <a:pt x="675744" y="1298518"/>
                    </a:cubicBezTo>
                    <a:lnTo>
                      <a:pt x="678947" y="1298518"/>
                    </a:lnTo>
                    <a:lnTo>
                      <a:pt x="677934" y="1301036"/>
                    </a:lnTo>
                    <a:lnTo>
                      <a:pt x="678947" y="1302201"/>
                    </a:lnTo>
                    <a:lnTo>
                      <a:pt x="677465" y="1302201"/>
                    </a:lnTo>
                    <a:lnTo>
                      <a:pt x="380803" y="2020204"/>
                    </a:lnTo>
                    <a:lnTo>
                      <a:pt x="370346" y="1428267"/>
                    </a:lnTo>
                    <a:cubicBezTo>
                      <a:pt x="405337" y="1416402"/>
                      <a:pt x="430248" y="1384267"/>
                      <a:pt x="430248" y="1346540"/>
                    </a:cubicBezTo>
                    <a:cubicBezTo>
                      <a:pt x="430248" y="1298351"/>
                      <a:pt x="389607" y="1259287"/>
                      <a:pt x="339473" y="1259287"/>
                    </a:cubicBezTo>
                    <a:cubicBezTo>
                      <a:pt x="289339" y="1259287"/>
                      <a:pt x="248698" y="1298351"/>
                      <a:pt x="248698" y="1346540"/>
                    </a:cubicBezTo>
                    <a:cubicBezTo>
                      <a:pt x="248698" y="1384267"/>
                      <a:pt x="273609" y="1416402"/>
                      <a:pt x="308601" y="1428268"/>
                    </a:cubicBezTo>
                    <a:cubicBezTo>
                      <a:pt x="308601" y="1640657"/>
                      <a:pt x="298145" y="1812840"/>
                      <a:pt x="298145" y="2025229"/>
                    </a:cubicBezTo>
                    <a:cubicBezTo>
                      <a:pt x="195772" y="1770818"/>
                      <a:pt x="103855" y="1556612"/>
                      <a:pt x="1482" y="1302201"/>
                    </a:cubicBezTo>
                    <a:lnTo>
                      <a:pt x="1" y="1302201"/>
                    </a:lnTo>
                    <a:cubicBezTo>
                      <a:pt x="335" y="1301788"/>
                      <a:pt x="668" y="1301375"/>
                      <a:pt x="977" y="1300945"/>
                    </a:cubicBezTo>
                    <a:lnTo>
                      <a:pt x="0" y="1298518"/>
                    </a:lnTo>
                    <a:lnTo>
                      <a:pt x="2865" y="1298518"/>
                    </a:lnTo>
                    <a:cubicBezTo>
                      <a:pt x="133453" y="1136606"/>
                      <a:pt x="156667" y="1063482"/>
                      <a:pt x="128363" y="918329"/>
                    </a:cubicBezTo>
                    <a:lnTo>
                      <a:pt x="541078" y="913760"/>
                    </a:lnTo>
                    <a:close/>
                    <a:moveTo>
                      <a:pt x="162613" y="795273"/>
                    </a:moveTo>
                    <a:lnTo>
                      <a:pt x="516334" y="795273"/>
                    </a:lnTo>
                    <a:cubicBezTo>
                      <a:pt x="541182" y="795273"/>
                      <a:pt x="561325" y="815416"/>
                      <a:pt x="561325" y="840264"/>
                    </a:cubicBezTo>
                    <a:cubicBezTo>
                      <a:pt x="561325" y="865112"/>
                      <a:pt x="541182" y="885255"/>
                      <a:pt x="516334" y="885255"/>
                    </a:cubicBezTo>
                    <a:lnTo>
                      <a:pt x="162613" y="885255"/>
                    </a:lnTo>
                    <a:cubicBezTo>
                      <a:pt x="137765" y="885255"/>
                      <a:pt x="117622" y="865112"/>
                      <a:pt x="117622" y="840264"/>
                    </a:cubicBezTo>
                    <a:cubicBezTo>
                      <a:pt x="117622" y="815416"/>
                      <a:pt x="137765" y="795273"/>
                      <a:pt x="162613" y="795273"/>
                    </a:cubicBezTo>
                    <a:close/>
                    <a:moveTo>
                      <a:pt x="306002" y="0"/>
                    </a:moveTo>
                    <a:lnTo>
                      <a:pt x="477359" y="279667"/>
                    </a:lnTo>
                    <a:lnTo>
                      <a:pt x="535416" y="730528"/>
                    </a:lnTo>
                    <a:lnTo>
                      <a:pt x="143530" y="730528"/>
                    </a:lnTo>
                    <a:cubicBezTo>
                      <a:pt x="211263" y="560889"/>
                      <a:pt x="238269" y="169639"/>
                      <a:pt x="306002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CB7D578-172A-44A3-90DC-D22A7ADC69BD}"/>
              </a:ext>
            </a:extLst>
          </p:cNvPr>
          <p:cNvGrpSpPr/>
          <p:nvPr/>
        </p:nvGrpSpPr>
        <p:grpSpPr>
          <a:xfrm rot="20788243">
            <a:off x="7748542" y="1565176"/>
            <a:ext cx="996347" cy="707618"/>
            <a:chOff x="8479089" y="1262387"/>
            <a:chExt cx="6147593" cy="5684813"/>
          </a:xfrm>
          <a:solidFill>
            <a:schemeClr val="accent1"/>
          </a:solidFill>
        </p:grpSpPr>
        <p:grpSp>
          <p:nvGrpSpPr>
            <p:cNvPr id="34" name="Group 54">
              <a:extLst>
                <a:ext uri="{FF2B5EF4-FFF2-40B4-BE49-F238E27FC236}">
                  <a16:creationId xmlns:a16="http://schemas.microsoft.com/office/drawing/2014/main" id="{F45860AB-9A93-4A92-AD5F-4E1B962D49A6}"/>
                </a:ext>
              </a:extLst>
            </p:cNvPr>
            <p:cNvGrpSpPr/>
            <p:nvPr/>
          </p:nvGrpSpPr>
          <p:grpSpPr>
            <a:xfrm rot="20275744" flipH="1">
              <a:off x="9114369" y="4275290"/>
              <a:ext cx="965711" cy="1155035"/>
              <a:chOff x="5704433" y="717502"/>
              <a:chExt cx="7365528" cy="8809481"/>
            </a:xfrm>
            <a:grpFill/>
          </p:grpSpPr>
          <p:sp>
            <p:nvSpPr>
              <p:cNvPr id="123" name="Freeform: Shape 143">
                <a:extLst>
                  <a:ext uri="{FF2B5EF4-FFF2-40B4-BE49-F238E27FC236}">
                    <a16:creationId xmlns:a16="http://schemas.microsoft.com/office/drawing/2014/main" id="{9E7E9DA2-6B64-4062-A06A-F7715EA7B235}"/>
                  </a:ext>
                </a:extLst>
              </p:cNvPr>
              <p:cNvSpPr/>
              <p:nvPr/>
            </p:nvSpPr>
            <p:spPr>
              <a:xfrm>
                <a:off x="11674968" y="8268753"/>
                <a:ext cx="765879" cy="1258230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700" h="438150">
                    <a:moveTo>
                      <a:pt x="0" y="0"/>
                    </a:moveTo>
                    <a:lnTo>
                      <a:pt x="19050" y="438150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4" name="Freeform: Shape 144">
                <a:extLst>
                  <a:ext uri="{FF2B5EF4-FFF2-40B4-BE49-F238E27FC236}">
                    <a16:creationId xmlns:a16="http://schemas.microsoft.com/office/drawing/2014/main" id="{740E9705-C848-4CA2-9B1B-8D58ADB0A4A1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5" name="Freeform: Shape 145">
                <a:extLst>
                  <a:ext uri="{FF2B5EF4-FFF2-40B4-BE49-F238E27FC236}">
                    <a16:creationId xmlns:a16="http://schemas.microsoft.com/office/drawing/2014/main" id="{54B84895-9A5F-4BC6-8771-6D7EC52C6ED1}"/>
                  </a:ext>
                </a:extLst>
              </p:cNvPr>
              <p:cNvSpPr/>
              <p:nvPr/>
            </p:nvSpPr>
            <p:spPr>
              <a:xfrm>
                <a:off x="5704433" y="5540923"/>
                <a:ext cx="793232" cy="589649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05332">
                    <a:moveTo>
                      <a:pt x="157232" y="0"/>
                    </a:moveTo>
                    <a:lnTo>
                      <a:pt x="0" y="205332"/>
                    </a:lnTo>
                    <a:lnTo>
                      <a:pt x="276225" y="157707"/>
                    </a:lnTo>
                    <a:lnTo>
                      <a:pt x="15723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6" name="Freeform: Shape 146">
                <a:extLst>
                  <a:ext uri="{FF2B5EF4-FFF2-40B4-BE49-F238E27FC236}">
                    <a16:creationId xmlns:a16="http://schemas.microsoft.com/office/drawing/2014/main" id="{8611218B-701D-4A28-9CBD-2CCA9B4F4A22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7" name="Freeform: Shape 147">
                <a:extLst>
                  <a:ext uri="{FF2B5EF4-FFF2-40B4-BE49-F238E27FC236}">
                    <a16:creationId xmlns:a16="http://schemas.microsoft.com/office/drawing/2014/main" id="{4D821102-DBA1-4A98-AE3A-F0317116528D}"/>
                  </a:ext>
                </a:extLst>
              </p:cNvPr>
              <p:cNvSpPr/>
              <p:nvPr/>
            </p:nvSpPr>
            <p:spPr>
              <a:xfrm>
                <a:off x="10143209" y="2425829"/>
                <a:ext cx="2926752" cy="3993512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19175" h="1390650">
                    <a:moveTo>
                      <a:pt x="1019175" y="0"/>
                    </a:moveTo>
                    <a:lnTo>
                      <a:pt x="0" y="295275"/>
                    </a:lnTo>
                    <a:lnTo>
                      <a:pt x="19050" y="1390650"/>
                    </a:lnTo>
                    <a:lnTo>
                      <a:pt x="101917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8" name="Freeform: Shape 148">
                <a:extLst>
                  <a:ext uri="{FF2B5EF4-FFF2-40B4-BE49-F238E27FC236}">
                    <a16:creationId xmlns:a16="http://schemas.microsoft.com/office/drawing/2014/main" id="{C01E3E77-9BCD-49DC-9E20-A36CAFC8682F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9" name="Freeform: Shape 149">
                <a:extLst>
                  <a:ext uri="{FF2B5EF4-FFF2-40B4-BE49-F238E27FC236}">
                    <a16:creationId xmlns:a16="http://schemas.microsoft.com/office/drawing/2014/main" id="{119A9C66-A064-4040-A0EA-EBA24387CDF9}"/>
                  </a:ext>
                </a:extLst>
              </p:cNvPr>
              <p:cNvSpPr/>
              <p:nvPr/>
            </p:nvSpPr>
            <p:spPr>
              <a:xfrm>
                <a:off x="7708809" y="717502"/>
                <a:ext cx="2543812" cy="6236443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171700">
                    <a:moveTo>
                      <a:pt x="0" y="914400"/>
                    </a:moveTo>
                    <a:lnTo>
                      <a:pt x="871538" y="0"/>
                    </a:lnTo>
                    <a:cubicBezTo>
                      <a:pt x="876300" y="723900"/>
                      <a:pt x="881063" y="1447800"/>
                      <a:pt x="885825" y="2171700"/>
                    </a:cubicBezTo>
                    <a:lnTo>
                      <a:pt x="0" y="91440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5" name="Group 55">
              <a:extLst>
                <a:ext uri="{FF2B5EF4-FFF2-40B4-BE49-F238E27FC236}">
                  <a16:creationId xmlns:a16="http://schemas.microsoft.com/office/drawing/2014/main" id="{1613354E-E5E2-42FB-A418-3D11FFC530E9}"/>
                </a:ext>
              </a:extLst>
            </p:cNvPr>
            <p:cNvGrpSpPr/>
            <p:nvPr/>
          </p:nvGrpSpPr>
          <p:grpSpPr>
            <a:xfrm rot="20275744" flipH="1">
              <a:off x="8479086" y="5341627"/>
              <a:ext cx="1416765" cy="1605575"/>
              <a:chOff x="5365048" y="479821"/>
              <a:chExt cx="8036930" cy="9108010"/>
            </a:xfrm>
            <a:grpFill/>
          </p:grpSpPr>
          <p:sp>
            <p:nvSpPr>
              <p:cNvPr id="116" name="Freeform: Shape 136">
                <a:extLst>
                  <a:ext uri="{FF2B5EF4-FFF2-40B4-BE49-F238E27FC236}">
                    <a16:creationId xmlns:a16="http://schemas.microsoft.com/office/drawing/2014/main" id="{84593824-795C-4C91-9E47-5D7E22A3B159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7" name="Freeform: Shape 137">
                <a:extLst>
                  <a:ext uri="{FF2B5EF4-FFF2-40B4-BE49-F238E27FC236}">
                    <a16:creationId xmlns:a16="http://schemas.microsoft.com/office/drawing/2014/main" id="{7488151A-C9AB-440E-942A-0E911B917558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8" name="Freeform: Shape 138">
                <a:extLst>
                  <a:ext uri="{FF2B5EF4-FFF2-40B4-BE49-F238E27FC236}">
                    <a16:creationId xmlns:a16="http://schemas.microsoft.com/office/drawing/2014/main" id="{F1D914B8-1E17-488A-93D8-974F87D1F6BC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9" name="Freeform: Shape 139">
                <a:extLst>
                  <a:ext uri="{FF2B5EF4-FFF2-40B4-BE49-F238E27FC236}">
                    <a16:creationId xmlns:a16="http://schemas.microsoft.com/office/drawing/2014/main" id="{3A0774C9-A1EF-42B0-A002-C5CC0244F4F9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0" name="Freeform: Shape 140">
                <a:extLst>
                  <a:ext uri="{FF2B5EF4-FFF2-40B4-BE49-F238E27FC236}">
                    <a16:creationId xmlns:a16="http://schemas.microsoft.com/office/drawing/2014/main" id="{B0F4761B-76D1-43DB-9D0A-08DC537B45A7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1" name="Freeform: Shape 141">
                <a:extLst>
                  <a:ext uri="{FF2B5EF4-FFF2-40B4-BE49-F238E27FC236}">
                    <a16:creationId xmlns:a16="http://schemas.microsoft.com/office/drawing/2014/main" id="{1E1D7407-9D3F-4960-BCD0-88D6ED30E251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2" name="Freeform: Shape 142">
                <a:extLst>
                  <a:ext uri="{FF2B5EF4-FFF2-40B4-BE49-F238E27FC236}">
                    <a16:creationId xmlns:a16="http://schemas.microsoft.com/office/drawing/2014/main" id="{31E9BB47-97E5-4552-B9FA-40C9AFD1E458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6" name="Group 56">
              <a:extLst>
                <a:ext uri="{FF2B5EF4-FFF2-40B4-BE49-F238E27FC236}">
                  <a16:creationId xmlns:a16="http://schemas.microsoft.com/office/drawing/2014/main" id="{7C66E77F-6FCA-4BEB-AD76-A85B149D0BC4}"/>
                </a:ext>
              </a:extLst>
            </p:cNvPr>
            <p:cNvGrpSpPr/>
            <p:nvPr/>
          </p:nvGrpSpPr>
          <p:grpSpPr>
            <a:xfrm rot="20275744" flipH="1">
              <a:off x="10278521" y="5974427"/>
              <a:ext cx="496269" cy="512650"/>
              <a:chOff x="5365048" y="1982197"/>
              <a:chExt cx="7362621" cy="7605634"/>
            </a:xfrm>
            <a:grpFill/>
          </p:grpSpPr>
          <p:sp>
            <p:nvSpPr>
              <p:cNvPr id="109" name="Freeform: Shape 129">
                <a:extLst>
                  <a:ext uri="{FF2B5EF4-FFF2-40B4-BE49-F238E27FC236}">
                    <a16:creationId xmlns:a16="http://schemas.microsoft.com/office/drawing/2014/main" id="{F1F166BD-367B-4A8B-9555-487A1A92E8ED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0" name="Freeform: Shape 130">
                <a:extLst>
                  <a:ext uri="{FF2B5EF4-FFF2-40B4-BE49-F238E27FC236}">
                    <a16:creationId xmlns:a16="http://schemas.microsoft.com/office/drawing/2014/main" id="{F18D9AA4-A15A-41D9-8C37-A146A7214CAA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1" name="Freeform: Shape 131">
                <a:extLst>
                  <a:ext uri="{FF2B5EF4-FFF2-40B4-BE49-F238E27FC236}">
                    <a16:creationId xmlns:a16="http://schemas.microsoft.com/office/drawing/2014/main" id="{9DF9C387-FFD7-48D4-9CF2-0077517CFDC5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2" name="Freeform: Shape 132">
                <a:extLst>
                  <a:ext uri="{FF2B5EF4-FFF2-40B4-BE49-F238E27FC236}">
                    <a16:creationId xmlns:a16="http://schemas.microsoft.com/office/drawing/2014/main" id="{936D0EDA-4906-4640-8D07-A88913B32899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3" name="Freeform: Shape 133">
                <a:extLst>
                  <a:ext uri="{FF2B5EF4-FFF2-40B4-BE49-F238E27FC236}">
                    <a16:creationId xmlns:a16="http://schemas.microsoft.com/office/drawing/2014/main" id="{F0A601F6-18BD-4E64-8560-0669A022B232}"/>
                  </a:ext>
                </a:extLst>
              </p:cNvPr>
              <p:cNvSpPr/>
              <p:nvPr/>
            </p:nvSpPr>
            <p:spPr>
              <a:xfrm>
                <a:off x="9871173" y="3444023"/>
                <a:ext cx="1940058" cy="2975318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  <a:gd name="connsiteX0" fmla="*/ 1247497 w 1247497"/>
                  <a:gd name="connsiteY0" fmla="*/ 0 h 1024830"/>
                  <a:gd name="connsiteX1" fmla="*/ 0 w 1247497"/>
                  <a:gd name="connsiteY1" fmla="*/ 277330 h 1024830"/>
                  <a:gd name="connsiteX2" fmla="*/ 113780 w 1247497"/>
                  <a:gd name="connsiteY2" fmla="*/ 1024830 h 1024830"/>
                  <a:gd name="connsiteX3" fmla="*/ 1247497 w 1247497"/>
                  <a:gd name="connsiteY3" fmla="*/ 0 h 1024830"/>
                  <a:gd name="connsiteX0" fmla="*/ 675581 w 675581"/>
                  <a:gd name="connsiteY0" fmla="*/ 0 h 1036087"/>
                  <a:gd name="connsiteX1" fmla="*/ 0 w 675581"/>
                  <a:gd name="connsiteY1" fmla="*/ 288587 h 1036087"/>
                  <a:gd name="connsiteX2" fmla="*/ 113780 w 675581"/>
                  <a:gd name="connsiteY2" fmla="*/ 1036087 h 1036087"/>
                  <a:gd name="connsiteX3" fmla="*/ 675581 w 675581"/>
                  <a:gd name="connsiteY3" fmla="*/ 0 h 103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5581" h="1036087">
                    <a:moveTo>
                      <a:pt x="675581" y="0"/>
                    </a:moveTo>
                    <a:lnTo>
                      <a:pt x="0" y="288587"/>
                    </a:lnTo>
                    <a:lnTo>
                      <a:pt x="113780" y="1036087"/>
                    </a:lnTo>
                    <a:lnTo>
                      <a:pt x="675581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4" name="Freeform: Shape 134">
                <a:extLst>
                  <a:ext uri="{FF2B5EF4-FFF2-40B4-BE49-F238E27FC236}">
                    <a16:creationId xmlns:a16="http://schemas.microsoft.com/office/drawing/2014/main" id="{CF22F0D6-DF2B-433D-9BB6-9E688828AEA5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5" name="Freeform: Shape 135">
                <a:extLst>
                  <a:ext uri="{FF2B5EF4-FFF2-40B4-BE49-F238E27FC236}">
                    <a16:creationId xmlns:a16="http://schemas.microsoft.com/office/drawing/2014/main" id="{4BFBDAE6-85A4-4BF1-9654-E66124FB8DA4}"/>
                  </a:ext>
                </a:extLst>
              </p:cNvPr>
              <p:cNvSpPr/>
              <p:nvPr/>
            </p:nvSpPr>
            <p:spPr>
              <a:xfrm>
                <a:off x="7708809" y="1982197"/>
                <a:ext cx="2543813" cy="4971750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  <a:gd name="connsiteX0" fmla="*/ 0 w 993639"/>
                  <a:gd name="connsiteY0" fmla="*/ 595440 h 1852740"/>
                  <a:gd name="connsiteX1" fmla="*/ 993498 w 993639"/>
                  <a:gd name="connsiteY1" fmla="*/ 0 h 1852740"/>
                  <a:gd name="connsiteX2" fmla="*/ 885825 w 993639"/>
                  <a:gd name="connsiteY2" fmla="*/ 1852740 h 1852740"/>
                  <a:gd name="connsiteX3" fmla="*/ 0 w 993639"/>
                  <a:gd name="connsiteY3" fmla="*/ 595440 h 1852740"/>
                  <a:gd name="connsiteX0" fmla="*/ 0 w 885825"/>
                  <a:gd name="connsiteY0" fmla="*/ 473999 h 1731299"/>
                  <a:gd name="connsiteX1" fmla="*/ 784851 w 885825"/>
                  <a:gd name="connsiteY1" fmla="*/ 0 h 1731299"/>
                  <a:gd name="connsiteX2" fmla="*/ 885825 w 885825"/>
                  <a:gd name="connsiteY2" fmla="*/ 1731299 h 1731299"/>
                  <a:gd name="connsiteX3" fmla="*/ 0 w 885825"/>
                  <a:gd name="connsiteY3" fmla="*/ 473999 h 1731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1731299">
                    <a:moveTo>
                      <a:pt x="0" y="473999"/>
                    </a:moveTo>
                    <a:lnTo>
                      <a:pt x="784851" y="0"/>
                    </a:lnTo>
                    <a:cubicBezTo>
                      <a:pt x="789613" y="723900"/>
                      <a:pt x="881063" y="1007399"/>
                      <a:pt x="885825" y="1731299"/>
                    </a:cubicBezTo>
                    <a:lnTo>
                      <a:pt x="0" y="473999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7" name="Group 57">
              <a:extLst>
                <a:ext uri="{FF2B5EF4-FFF2-40B4-BE49-F238E27FC236}">
                  <a16:creationId xmlns:a16="http://schemas.microsoft.com/office/drawing/2014/main" id="{52BEBCFB-C8CA-4274-A752-B853CBFD229A}"/>
                </a:ext>
              </a:extLst>
            </p:cNvPr>
            <p:cNvGrpSpPr/>
            <p:nvPr/>
          </p:nvGrpSpPr>
          <p:grpSpPr>
            <a:xfrm rot="20275744" flipH="1">
              <a:off x="11620625" y="3813253"/>
              <a:ext cx="1199242" cy="1359073"/>
              <a:chOff x="5365051" y="479822"/>
              <a:chExt cx="8036930" cy="9108006"/>
            </a:xfrm>
            <a:grpFill/>
          </p:grpSpPr>
          <p:sp>
            <p:nvSpPr>
              <p:cNvPr id="102" name="Freeform: Shape 122">
                <a:extLst>
                  <a:ext uri="{FF2B5EF4-FFF2-40B4-BE49-F238E27FC236}">
                    <a16:creationId xmlns:a16="http://schemas.microsoft.com/office/drawing/2014/main" id="{3AE511F5-FE37-49E1-BA23-4A83E90A86AD}"/>
                  </a:ext>
                </a:extLst>
              </p:cNvPr>
              <p:cNvSpPr/>
              <p:nvPr/>
            </p:nvSpPr>
            <p:spPr>
              <a:xfrm>
                <a:off x="11674978" y="8268752"/>
                <a:ext cx="1052698" cy="1319076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3" name="Freeform: Shape 123">
                <a:extLst>
                  <a:ext uri="{FF2B5EF4-FFF2-40B4-BE49-F238E27FC236}">
                    <a16:creationId xmlns:a16="http://schemas.microsoft.com/office/drawing/2014/main" id="{451513C4-FF31-4446-8DA8-BD24A583B6D9}"/>
                  </a:ext>
                </a:extLst>
              </p:cNvPr>
              <p:cNvSpPr/>
              <p:nvPr/>
            </p:nvSpPr>
            <p:spPr>
              <a:xfrm>
                <a:off x="9107333" y="6879848"/>
                <a:ext cx="3333521" cy="1613813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4" name="Freeform: Shape 124">
                <a:extLst>
                  <a:ext uri="{FF2B5EF4-FFF2-40B4-BE49-F238E27FC236}">
                    <a16:creationId xmlns:a16="http://schemas.microsoft.com/office/drawing/2014/main" id="{BAACF105-3818-4DF2-88D0-6CAF285AD6F8}"/>
                  </a:ext>
                </a:extLst>
              </p:cNvPr>
              <p:cNvSpPr/>
              <p:nvPr/>
            </p:nvSpPr>
            <p:spPr>
              <a:xfrm>
                <a:off x="5365051" y="5540920"/>
                <a:ext cx="1132614" cy="452887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5" name="Freeform: Shape 125">
                <a:extLst>
                  <a:ext uri="{FF2B5EF4-FFF2-40B4-BE49-F238E27FC236}">
                    <a16:creationId xmlns:a16="http://schemas.microsoft.com/office/drawing/2014/main" id="{E6F0E26A-7B3A-4A33-962E-405AF0E5F09D}"/>
                  </a:ext>
                </a:extLst>
              </p:cNvPr>
              <p:cNvSpPr/>
              <p:nvPr/>
            </p:nvSpPr>
            <p:spPr>
              <a:xfrm>
                <a:off x="6149703" y="5215816"/>
                <a:ext cx="1586462" cy="2373445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6" name="Freeform: Shape 126">
                <a:extLst>
                  <a:ext uri="{FF2B5EF4-FFF2-40B4-BE49-F238E27FC236}">
                    <a16:creationId xmlns:a16="http://schemas.microsoft.com/office/drawing/2014/main" id="{10231687-6324-421E-B895-D9BD3177151F}"/>
                  </a:ext>
                </a:extLst>
              </p:cNvPr>
              <p:cNvSpPr/>
              <p:nvPr/>
            </p:nvSpPr>
            <p:spPr>
              <a:xfrm>
                <a:off x="9871175" y="2566273"/>
                <a:ext cx="3530806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7" name="Freeform: Shape 127">
                <a:extLst>
                  <a:ext uri="{FF2B5EF4-FFF2-40B4-BE49-F238E27FC236}">
                    <a16:creationId xmlns:a16="http://schemas.microsoft.com/office/drawing/2014/main" id="{D537009C-37A3-4DB7-8D25-9A783FDEDEF8}"/>
                  </a:ext>
                </a:extLst>
              </p:cNvPr>
              <p:cNvSpPr/>
              <p:nvPr/>
            </p:nvSpPr>
            <p:spPr>
              <a:xfrm>
                <a:off x="7585443" y="3324704"/>
                <a:ext cx="2667181" cy="4626400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8" name="Freeform: Shape 128">
                <a:extLst>
                  <a:ext uri="{FF2B5EF4-FFF2-40B4-BE49-F238E27FC236}">
                    <a16:creationId xmlns:a16="http://schemas.microsoft.com/office/drawing/2014/main" id="{5320887B-965E-4398-B283-13E8FF02B929}"/>
                  </a:ext>
                </a:extLst>
              </p:cNvPr>
              <p:cNvSpPr/>
              <p:nvPr/>
            </p:nvSpPr>
            <p:spPr>
              <a:xfrm>
                <a:off x="7708807" y="479822"/>
                <a:ext cx="2543816" cy="6474125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8" name="Group 58">
              <a:extLst>
                <a:ext uri="{FF2B5EF4-FFF2-40B4-BE49-F238E27FC236}">
                  <a16:creationId xmlns:a16="http://schemas.microsoft.com/office/drawing/2014/main" id="{A4C614AC-5BE8-4181-B849-B0100CA97A56}"/>
                </a:ext>
              </a:extLst>
            </p:cNvPr>
            <p:cNvGrpSpPr/>
            <p:nvPr/>
          </p:nvGrpSpPr>
          <p:grpSpPr>
            <a:xfrm rot="20073958" flipH="1">
              <a:off x="10116518" y="4915090"/>
              <a:ext cx="1567652" cy="1079676"/>
              <a:chOff x="3667032" y="1708483"/>
              <a:chExt cx="8105829" cy="5582653"/>
            </a:xfrm>
            <a:grpFill/>
          </p:grpSpPr>
          <p:sp>
            <p:nvSpPr>
              <p:cNvPr id="95" name="Freeform: Shape 115">
                <a:extLst>
                  <a:ext uri="{FF2B5EF4-FFF2-40B4-BE49-F238E27FC236}">
                    <a16:creationId xmlns:a16="http://schemas.microsoft.com/office/drawing/2014/main" id="{9DF014BB-F179-42C6-8387-67F23D302EC8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6" name="Freeform: Shape 116">
                <a:extLst>
                  <a:ext uri="{FF2B5EF4-FFF2-40B4-BE49-F238E27FC236}">
                    <a16:creationId xmlns:a16="http://schemas.microsoft.com/office/drawing/2014/main" id="{43158B62-EB27-4DC0-B94A-8FE8EA3BEFD1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7" name="Freeform: Shape 117">
                <a:extLst>
                  <a:ext uri="{FF2B5EF4-FFF2-40B4-BE49-F238E27FC236}">
                    <a16:creationId xmlns:a16="http://schemas.microsoft.com/office/drawing/2014/main" id="{13509654-D1B0-45C4-82C8-B4E6A770FC48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8" name="Freeform: Shape 118">
                <a:extLst>
                  <a:ext uri="{FF2B5EF4-FFF2-40B4-BE49-F238E27FC236}">
                    <a16:creationId xmlns:a16="http://schemas.microsoft.com/office/drawing/2014/main" id="{97FE985F-CF05-4BAB-90B2-008EA982CFDE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9" name="Freeform: Shape 119">
                <a:extLst>
                  <a:ext uri="{FF2B5EF4-FFF2-40B4-BE49-F238E27FC236}">
                    <a16:creationId xmlns:a16="http://schemas.microsoft.com/office/drawing/2014/main" id="{793E1344-C6F0-4600-A9E9-B3D945BCDE49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0" name="Freeform: Shape 120">
                <a:extLst>
                  <a:ext uri="{FF2B5EF4-FFF2-40B4-BE49-F238E27FC236}">
                    <a16:creationId xmlns:a16="http://schemas.microsoft.com/office/drawing/2014/main" id="{2DDEF963-81E5-4279-A20A-7B42FBEC532C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1" name="Freeform: Shape 121">
                <a:extLst>
                  <a:ext uri="{FF2B5EF4-FFF2-40B4-BE49-F238E27FC236}">
                    <a16:creationId xmlns:a16="http://schemas.microsoft.com/office/drawing/2014/main" id="{055CC459-978F-462F-B9D0-9FF057FB212D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/>
              </a:p>
            </p:txBody>
          </p:sp>
        </p:grpSp>
        <p:grpSp>
          <p:nvGrpSpPr>
            <p:cNvPr id="39" name="Group 59">
              <a:extLst>
                <a:ext uri="{FF2B5EF4-FFF2-40B4-BE49-F238E27FC236}">
                  <a16:creationId xmlns:a16="http://schemas.microsoft.com/office/drawing/2014/main" id="{27CDE13E-0311-447C-BB0C-7D29480071E8}"/>
                </a:ext>
              </a:extLst>
            </p:cNvPr>
            <p:cNvGrpSpPr/>
            <p:nvPr/>
          </p:nvGrpSpPr>
          <p:grpSpPr>
            <a:xfrm rot="20073958" flipH="1">
              <a:off x="10286235" y="3877079"/>
              <a:ext cx="981095" cy="675695"/>
              <a:chOff x="3667032" y="1708483"/>
              <a:chExt cx="8105829" cy="5582653"/>
            </a:xfrm>
            <a:grpFill/>
          </p:grpSpPr>
          <p:sp>
            <p:nvSpPr>
              <p:cNvPr id="88" name="Freeform: Shape 108">
                <a:extLst>
                  <a:ext uri="{FF2B5EF4-FFF2-40B4-BE49-F238E27FC236}">
                    <a16:creationId xmlns:a16="http://schemas.microsoft.com/office/drawing/2014/main" id="{B9529AD4-43BB-447C-A120-BBBAAA35F914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9" name="Freeform: Shape 109">
                <a:extLst>
                  <a:ext uri="{FF2B5EF4-FFF2-40B4-BE49-F238E27FC236}">
                    <a16:creationId xmlns:a16="http://schemas.microsoft.com/office/drawing/2014/main" id="{F54FCD30-77AF-4276-9FB0-C876D05A59D6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0" name="Freeform: Shape 110">
                <a:extLst>
                  <a:ext uri="{FF2B5EF4-FFF2-40B4-BE49-F238E27FC236}">
                    <a16:creationId xmlns:a16="http://schemas.microsoft.com/office/drawing/2014/main" id="{F7F81DC8-04E6-4688-BF09-ABF4AFD23828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1" name="Freeform: Shape 111">
                <a:extLst>
                  <a:ext uri="{FF2B5EF4-FFF2-40B4-BE49-F238E27FC236}">
                    <a16:creationId xmlns:a16="http://schemas.microsoft.com/office/drawing/2014/main" id="{A2F6795F-328C-4D4A-AD5A-7677F8567BF9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2" name="Freeform: Shape 112">
                <a:extLst>
                  <a:ext uri="{FF2B5EF4-FFF2-40B4-BE49-F238E27FC236}">
                    <a16:creationId xmlns:a16="http://schemas.microsoft.com/office/drawing/2014/main" id="{2895DD53-9A8D-4E95-B47B-2811A566CC7D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3" name="Freeform: Shape 113">
                <a:extLst>
                  <a:ext uri="{FF2B5EF4-FFF2-40B4-BE49-F238E27FC236}">
                    <a16:creationId xmlns:a16="http://schemas.microsoft.com/office/drawing/2014/main" id="{BC32CC48-A1B0-454D-BEBD-EEE11B064C1E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4" name="Freeform: Shape 114">
                <a:extLst>
                  <a:ext uri="{FF2B5EF4-FFF2-40B4-BE49-F238E27FC236}">
                    <a16:creationId xmlns:a16="http://schemas.microsoft.com/office/drawing/2014/main" id="{179D71E8-0C6A-4683-BC2C-7C9F2F6AFA39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0" name="Group 60">
              <a:extLst>
                <a:ext uri="{FF2B5EF4-FFF2-40B4-BE49-F238E27FC236}">
                  <a16:creationId xmlns:a16="http://schemas.microsoft.com/office/drawing/2014/main" id="{6A260E8F-0DAE-45CC-824B-C06E74EDA4C0}"/>
                </a:ext>
              </a:extLst>
            </p:cNvPr>
            <p:cNvGrpSpPr/>
            <p:nvPr/>
          </p:nvGrpSpPr>
          <p:grpSpPr>
            <a:xfrm rot="20275744" flipH="1">
              <a:off x="10178213" y="1637992"/>
              <a:ext cx="1416765" cy="1605575"/>
              <a:chOff x="5365048" y="479821"/>
              <a:chExt cx="8036930" cy="9108010"/>
            </a:xfrm>
            <a:grpFill/>
          </p:grpSpPr>
          <p:sp>
            <p:nvSpPr>
              <p:cNvPr id="81" name="Freeform: Shape 101">
                <a:extLst>
                  <a:ext uri="{FF2B5EF4-FFF2-40B4-BE49-F238E27FC236}">
                    <a16:creationId xmlns:a16="http://schemas.microsoft.com/office/drawing/2014/main" id="{4FBD9A29-1095-4DF3-8AAF-A4DD711F798A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2" name="Freeform: Shape 102">
                <a:extLst>
                  <a:ext uri="{FF2B5EF4-FFF2-40B4-BE49-F238E27FC236}">
                    <a16:creationId xmlns:a16="http://schemas.microsoft.com/office/drawing/2014/main" id="{1152B84F-741C-4DBE-9881-0000B24E2FBF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3" name="Freeform: Shape 103">
                <a:extLst>
                  <a:ext uri="{FF2B5EF4-FFF2-40B4-BE49-F238E27FC236}">
                    <a16:creationId xmlns:a16="http://schemas.microsoft.com/office/drawing/2014/main" id="{1F69D678-8B60-4D23-BA66-BF93186C5CB3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4" name="Freeform: Shape 104">
                <a:extLst>
                  <a:ext uri="{FF2B5EF4-FFF2-40B4-BE49-F238E27FC236}">
                    <a16:creationId xmlns:a16="http://schemas.microsoft.com/office/drawing/2014/main" id="{18CEAC4A-D349-4A68-8F0F-9159F859CF37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5" name="Freeform: Shape 105">
                <a:extLst>
                  <a:ext uri="{FF2B5EF4-FFF2-40B4-BE49-F238E27FC236}">
                    <a16:creationId xmlns:a16="http://schemas.microsoft.com/office/drawing/2014/main" id="{D81E7F34-F14E-4D4E-B84E-98872DAFA6A0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6" name="Freeform: Shape 106">
                <a:extLst>
                  <a:ext uri="{FF2B5EF4-FFF2-40B4-BE49-F238E27FC236}">
                    <a16:creationId xmlns:a16="http://schemas.microsoft.com/office/drawing/2014/main" id="{4A5CF3F1-4EB7-49BF-8B08-CD6287648663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7" name="Freeform: Shape 107">
                <a:extLst>
                  <a:ext uri="{FF2B5EF4-FFF2-40B4-BE49-F238E27FC236}">
                    <a16:creationId xmlns:a16="http://schemas.microsoft.com/office/drawing/2014/main" id="{759000BD-4C3D-4C87-A028-087E024E32DA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1" name="Group 61">
              <a:extLst>
                <a:ext uri="{FF2B5EF4-FFF2-40B4-BE49-F238E27FC236}">
                  <a16:creationId xmlns:a16="http://schemas.microsoft.com/office/drawing/2014/main" id="{E4678AB1-7487-4A02-832E-E0CDA4432DD7}"/>
                </a:ext>
              </a:extLst>
            </p:cNvPr>
            <p:cNvGrpSpPr/>
            <p:nvPr/>
          </p:nvGrpSpPr>
          <p:grpSpPr>
            <a:xfrm rot="20275744" flipH="1">
              <a:off x="11852980" y="2424207"/>
              <a:ext cx="1074019" cy="1217156"/>
              <a:chOff x="5365048" y="479821"/>
              <a:chExt cx="8036930" cy="9108010"/>
            </a:xfrm>
            <a:grpFill/>
          </p:grpSpPr>
          <p:sp>
            <p:nvSpPr>
              <p:cNvPr id="74" name="Freeform: Shape 94">
                <a:extLst>
                  <a:ext uri="{FF2B5EF4-FFF2-40B4-BE49-F238E27FC236}">
                    <a16:creationId xmlns:a16="http://schemas.microsoft.com/office/drawing/2014/main" id="{F595F63A-5CA8-4068-BAFC-380A58F75918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5" name="Freeform: Shape 95">
                <a:extLst>
                  <a:ext uri="{FF2B5EF4-FFF2-40B4-BE49-F238E27FC236}">
                    <a16:creationId xmlns:a16="http://schemas.microsoft.com/office/drawing/2014/main" id="{1181F68E-4C74-4C40-B04F-6A74EB568B91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6" name="Freeform: Shape 96">
                <a:extLst>
                  <a:ext uri="{FF2B5EF4-FFF2-40B4-BE49-F238E27FC236}">
                    <a16:creationId xmlns:a16="http://schemas.microsoft.com/office/drawing/2014/main" id="{8BAA4179-C927-4493-8564-667F4E53520C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7" name="Freeform: Shape 97">
                <a:extLst>
                  <a:ext uri="{FF2B5EF4-FFF2-40B4-BE49-F238E27FC236}">
                    <a16:creationId xmlns:a16="http://schemas.microsoft.com/office/drawing/2014/main" id="{CBF5D579-3493-483C-9323-1C368D413382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8" name="Freeform: Shape 98">
                <a:extLst>
                  <a:ext uri="{FF2B5EF4-FFF2-40B4-BE49-F238E27FC236}">
                    <a16:creationId xmlns:a16="http://schemas.microsoft.com/office/drawing/2014/main" id="{4CA983A0-DA63-4657-BB1C-B11FCCA9DC04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9" name="Freeform: Shape 99">
                <a:extLst>
                  <a:ext uri="{FF2B5EF4-FFF2-40B4-BE49-F238E27FC236}">
                    <a16:creationId xmlns:a16="http://schemas.microsoft.com/office/drawing/2014/main" id="{6B48AA8D-C57A-47DF-80E8-977C765A9731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0" name="Freeform: Shape 100">
                <a:extLst>
                  <a:ext uri="{FF2B5EF4-FFF2-40B4-BE49-F238E27FC236}">
                    <a16:creationId xmlns:a16="http://schemas.microsoft.com/office/drawing/2014/main" id="{CB3F8D67-7305-4297-9A80-DA4109F323DD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2" name="Group 62">
              <a:extLst>
                <a:ext uri="{FF2B5EF4-FFF2-40B4-BE49-F238E27FC236}">
                  <a16:creationId xmlns:a16="http://schemas.microsoft.com/office/drawing/2014/main" id="{4A25A0C3-7962-46A5-9FB3-CCA1454047ED}"/>
                </a:ext>
              </a:extLst>
            </p:cNvPr>
            <p:cNvGrpSpPr/>
            <p:nvPr/>
          </p:nvGrpSpPr>
          <p:grpSpPr>
            <a:xfrm rot="21043784" flipH="1">
              <a:off x="12949689" y="4848333"/>
              <a:ext cx="885221" cy="609681"/>
              <a:chOff x="3667032" y="1708483"/>
              <a:chExt cx="8105829" cy="5582653"/>
            </a:xfrm>
            <a:grpFill/>
          </p:grpSpPr>
          <p:sp>
            <p:nvSpPr>
              <p:cNvPr id="67" name="Freeform: Shape 87">
                <a:extLst>
                  <a:ext uri="{FF2B5EF4-FFF2-40B4-BE49-F238E27FC236}">
                    <a16:creationId xmlns:a16="http://schemas.microsoft.com/office/drawing/2014/main" id="{D1549886-620B-425D-A6C6-4C13650C4D57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8" name="Freeform: Shape 88">
                <a:extLst>
                  <a:ext uri="{FF2B5EF4-FFF2-40B4-BE49-F238E27FC236}">
                    <a16:creationId xmlns:a16="http://schemas.microsoft.com/office/drawing/2014/main" id="{FFEEE664-8026-4CE9-A729-F084A90F15BE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9" name="Freeform: Shape 89">
                <a:extLst>
                  <a:ext uri="{FF2B5EF4-FFF2-40B4-BE49-F238E27FC236}">
                    <a16:creationId xmlns:a16="http://schemas.microsoft.com/office/drawing/2014/main" id="{FA620B01-B4A1-4BA4-B553-AE292E99DB21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0" name="Freeform: Shape 90">
                <a:extLst>
                  <a:ext uri="{FF2B5EF4-FFF2-40B4-BE49-F238E27FC236}">
                    <a16:creationId xmlns:a16="http://schemas.microsoft.com/office/drawing/2014/main" id="{85D63997-27B7-44CC-B21F-2990107CF1BE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1" name="Freeform: Shape 91">
                <a:extLst>
                  <a:ext uri="{FF2B5EF4-FFF2-40B4-BE49-F238E27FC236}">
                    <a16:creationId xmlns:a16="http://schemas.microsoft.com/office/drawing/2014/main" id="{9F90CD1D-5387-4D96-91F6-FD524514B7B9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2" name="Freeform: Shape 92">
                <a:extLst>
                  <a:ext uri="{FF2B5EF4-FFF2-40B4-BE49-F238E27FC236}">
                    <a16:creationId xmlns:a16="http://schemas.microsoft.com/office/drawing/2014/main" id="{B49F6C53-C3BD-41A4-90BD-8B549EDB93C0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3" name="Freeform: Shape 93">
                <a:extLst>
                  <a:ext uri="{FF2B5EF4-FFF2-40B4-BE49-F238E27FC236}">
                    <a16:creationId xmlns:a16="http://schemas.microsoft.com/office/drawing/2014/main" id="{4C6C39AA-AC8D-46BD-A281-7C30BC95C872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3" name="Group 63">
              <a:extLst>
                <a:ext uri="{FF2B5EF4-FFF2-40B4-BE49-F238E27FC236}">
                  <a16:creationId xmlns:a16="http://schemas.microsoft.com/office/drawing/2014/main" id="{4D456636-6177-4646-A18A-8BC018C679F1}"/>
                </a:ext>
              </a:extLst>
            </p:cNvPr>
            <p:cNvGrpSpPr/>
            <p:nvPr/>
          </p:nvGrpSpPr>
          <p:grpSpPr>
            <a:xfrm rot="21043784" flipH="1">
              <a:off x="9098408" y="3250271"/>
              <a:ext cx="740470" cy="509975"/>
              <a:chOff x="3667032" y="1708483"/>
              <a:chExt cx="8105829" cy="5582653"/>
            </a:xfrm>
            <a:grpFill/>
          </p:grpSpPr>
          <p:sp>
            <p:nvSpPr>
              <p:cNvPr id="60" name="Freeform: Shape 80">
                <a:extLst>
                  <a:ext uri="{FF2B5EF4-FFF2-40B4-BE49-F238E27FC236}">
                    <a16:creationId xmlns:a16="http://schemas.microsoft.com/office/drawing/2014/main" id="{C16E7D34-E5A9-42DA-BDA0-1C0504734A51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1" name="Freeform: Shape 81">
                <a:extLst>
                  <a:ext uri="{FF2B5EF4-FFF2-40B4-BE49-F238E27FC236}">
                    <a16:creationId xmlns:a16="http://schemas.microsoft.com/office/drawing/2014/main" id="{3CA607CF-F3AA-4FAF-8124-4E17C90263EE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2" name="Freeform: Shape 82">
                <a:extLst>
                  <a:ext uri="{FF2B5EF4-FFF2-40B4-BE49-F238E27FC236}">
                    <a16:creationId xmlns:a16="http://schemas.microsoft.com/office/drawing/2014/main" id="{65D3996C-3A5B-4397-93BB-8A8C18ACD240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3" name="Freeform: Shape 83">
                <a:extLst>
                  <a:ext uri="{FF2B5EF4-FFF2-40B4-BE49-F238E27FC236}">
                    <a16:creationId xmlns:a16="http://schemas.microsoft.com/office/drawing/2014/main" id="{CAB54107-D35A-44D0-9816-D9850FD3EEE6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4" name="Freeform: Shape 84">
                <a:extLst>
                  <a:ext uri="{FF2B5EF4-FFF2-40B4-BE49-F238E27FC236}">
                    <a16:creationId xmlns:a16="http://schemas.microsoft.com/office/drawing/2014/main" id="{EB7B8C47-4455-4D5C-9742-0044137AEAEC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5" name="Freeform: Shape 85">
                <a:extLst>
                  <a:ext uri="{FF2B5EF4-FFF2-40B4-BE49-F238E27FC236}">
                    <a16:creationId xmlns:a16="http://schemas.microsoft.com/office/drawing/2014/main" id="{7739CF17-783F-4FA5-BEE6-256587F835BB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6" name="Freeform: Shape 86">
                <a:extLst>
                  <a:ext uri="{FF2B5EF4-FFF2-40B4-BE49-F238E27FC236}">
                    <a16:creationId xmlns:a16="http://schemas.microsoft.com/office/drawing/2014/main" id="{59954748-EB08-4E0B-BEA3-FDD1982C02EE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4" name="Group 64">
              <a:extLst>
                <a:ext uri="{FF2B5EF4-FFF2-40B4-BE49-F238E27FC236}">
                  <a16:creationId xmlns:a16="http://schemas.microsoft.com/office/drawing/2014/main" id="{87066914-A1EC-4A93-A6BF-83DF83F4BB25}"/>
                </a:ext>
              </a:extLst>
            </p:cNvPr>
            <p:cNvGrpSpPr/>
            <p:nvPr/>
          </p:nvGrpSpPr>
          <p:grpSpPr>
            <a:xfrm rot="20275744" flipH="1">
              <a:off x="12999433" y="1262385"/>
              <a:ext cx="1627250" cy="1844119"/>
              <a:chOff x="5365048" y="479821"/>
              <a:chExt cx="8036930" cy="9108010"/>
            </a:xfrm>
            <a:grpFill/>
          </p:grpSpPr>
          <p:sp>
            <p:nvSpPr>
              <p:cNvPr id="53" name="Freeform: Shape 73">
                <a:extLst>
                  <a:ext uri="{FF2B5EF4-FFF2-40B4-BE49-F238E27FC236}">
                    <a16:creationId xmlns:a16="http://schemas.microsoft.com/office/drawing/2014/main" id="{16A05DD9-E635-4EB2-81EF-1B81F5387B72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4" name="Freeform: Shape 74">
                <a:extLst>
                  <a:ext uri="{FF2B5EF4-FFF2-40B4-BE49-F238E27FC236}">
                    <a16:creationId xmlns:a16="http://schemas.microsoft.com/office/drawing/2014/main" id="{048C7846-6971-4DB9-965E-F585B8FB4274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5" name="Freeform: Shape 75">
                <a:extLst>
                  <a:ext uri="{FF2B5EF4-FFF2-40B4-BE49-F238E27FC236}">
                    <a16:creationId xmlns:a16="http://schemas.microsoft.com/office/drawing/2014/main" id="{884E8197-B25B-4680-BBAC-C104434D3408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6" name="Freeform: Shape 76">
                <a:extLst>
                  <a:ext uri="{FF2B5EF4-FFF2-40B4-BE49-F238E27FC236}">
                    <a16:creationId xmlns:a16="http://schemas.microsoft.com/office/drawing/2014/main" id="{10A6479E-112C-4638-A325-8F44BBFF0321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7" name="Freeform: Shape 77">
                <a:extLst>
                  <a:ext uri="{FF2B5EF4-FFF2-40B4-BE49-F238E27FC236}">
                    <a16:creationId xmlns:a16="http://schemas.microsoft.com/office/drawing/2014/main" id="{EC9B11AE-96A8-4515-8A33-CF18057D2A1D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8" name="Freeform: Shape 78">
                <a:extLst>
                  <a:ext uri="{FF2B5EF4-FFF2-40B4-BE49-F238E27FC236}">
                    <a16:creationId xmlns:a16="http://schemas.microsoft.com/office/drawing/2014/main" id="{F8DDB90C-A308-46BD-BEAD-0FEC1E61DDC3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9" name="Freeform: Shape 79">
                <a:extLst>
                  <a:ext uri="{FF2B5EF4-FFF2-40B4-BE49-F238E27FC236}">
                    <a16:creationId xmlns:a16="http://schemas.microsoft.com/office/drawing/2014/main" id="{A36837C5-5230-4C98-9E6D-C820F4C73FFE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5" name="Group 65">
              <a:extLst>
                <a:ext uri="{FF2B5EF4-FFF2-40B4-BE49-F238E27FC236}">
                  <a16:creationId xmlns:a16="http://schemas.microsoft.com/office/drawing/2014/main" id="{68485657-D0F6-4701-973B-CA6B4B2C99FE}"/>
                </a:ext>
              </a:extLst>
            </p:cNvPr>
            <p:cNvGrpSpPr/>
            <p:nvPr/>
          </p:nvGrpSpPr>
          <p:grpSpPr>
            <a:xfrm rot="19361629" flipH="1">
              <a:off x="13519303" y="3604290"/>
              <a:ext cx="825204" cy="568334"/>
              <a:chOff x="3667032" y="1708483"/>
              <a:chExt cx="8105829" cy="5582653"/>
            </a:xfrm>
            <a:grpFill/>
          </p:grpSpPr>
          <p:sp>
            <p:nvSpPr>
              <p:cNvPr id="46" name="Freeform: Shape 66">
                <a:extLst>
                  <a:ext uri="{FF2B5EF4-FFF2-40B4-BE49-F238E27FC236}">
                    <a16:creationId xmlns:a16="http://schemas.microsoft.com/office/drawing/2014/main" id="{15E8FA86-7A6B-4B62-BED5-A237499DD50B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7" name="Freeform: Shape 67">
                <a:extLst>
                  <a:ext uri="{FF2B5EF4-FFF2-40B4-BE49-F238E27FC236}">
                    <a16:creationId xmlns:a16="http://schemas.microsoft.com/office/drawing/2014/main" id="{95A12BCA-50C7-4109-A55E-B32BA643CB8B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8" name="Freeform: Shape 68">
                <a:extLst>
                  <a:ext uri="{FF2B5EF4-FFF2-40B4-BE49-F238E27FC236}">
                    <a16:creationId xmlns:a16="http://schemas.microsoft.com/office/drawing/2014/main" id="{42B554A4-AC34-4221-AD36-E2B19B70AA14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9" name="Freeform: Shape 69">
                <a:extLst>
                  <a:ext uri="{FF2B5EF4-FFF2-40B4-BE49-F238E27FC236}">
                    <a16:creationId xmlns:a16="http://schemas.microsoft.com/office/drawing/2014/main" id="{0DBF045B-7F5C-4F70-AE56-542A7E4AE823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0" name="Freeform: Shape 70">
                <a:extLst>
                  <a:ext uri="{FF2B5EF4-FFF2-40B4-BE49-F238E27FC236}">
                    <a16:creationId xmlns:a16="http://schemas.microsoft.com/office/drawing/2014/main" id="{29D60EE4-031A-47C6-8A55-4DAEC50067B2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1" name="Freeform: Shape 71">
                <a:extLst>
                  <a:ext uri="{FF2B5EF4-FFF2-40B4-BE49-F238E27FC236}">
                    <a16:creationId xmlns:a16="http://schemas.microsoft.com/office/drawing/2014/main" id="{A42CFED2-7586-449C-B852-8D5C003D64C3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2" name="Freeform: Shape 72">
                <a:extLst>
                  <a:ext uri="{FF2B5EF4-FFF2-40B4-BE49-F238E27FC236}">
                    <a16:creationId xmlns:a16="http://schemas.microsoft.com/office/drawing/2014/main" id="{D834EE39-C7BE-4586-849F-2D7864C1DA2E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</p:grpSp>
      <p:sp>
        <p:nvSpPr>
          <p:cNvPr id="131" name="Rectangle 130"/>
          <p:cNvSpPr/>
          <p:nvPr/>
        </p:nvSpPr>
        <p:spPr>
          <a:xfrm>
            <a:off x="4831774" y="1569028"/>
            <a:ext cx="2774374" cy="7377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n-US" sz="1050" dirty="0">
                <a:latin typeface="Andalus" pitchFamily="18" charset="-78"/>
                <a:cs typeface="Andalus" pitchFamily="18" charset="-78"/>
              </a:rPr>
              <a:t>Pada Halaman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ini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berisi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tentang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contact person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jika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ada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masalah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atau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pertanyaan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yang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ingin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ditanyakan</a:t>
            </a:r>
            <a:endParaRPr lang="en-US" sz="1050" dirty="0">
              <a:latin typeface="Andalus" pitchFamily="18" charset="-78"/>
              <a:cs typeface="Andalus" pitchFamily="18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ACE7C9-FAD5-412B-B4E7-90A40C884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364" y="1621786"/>
            <a:ext cx="3850989" cy="2144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145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B933CE28-7746-4CEF-BB86-9D76F74E53BA}"/>
              </a:ext>
            </a:extLst>
          </p:cNvPr>
          <p:cNvSpPr txBox="1"/>
          <p:nvPr/>
        </p:nvSpPr>
        <p:spPr>
          <a:xfrm>
            <a:off x="5597047" y="4532951"/>
            <a:ext cx="1964028" cy="2308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r"/>
            <a:endParaRPr lang="ko-KR" altLang="en-US" sz="9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78EA8B-546D-4201-A041-174C47C71AA9}"/>
              </a:ext>
            </a:extLst>
          </p:cNvPr>
          <p:cNvSpPr txBox="1"/>
          <p:nvPr/>
        </p:nvSpPr>
        <p:spPr>
          <a:xfrm>
            <a:off x="686667" y="709149"/>
            <a:ext cx="33478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WIREFRAME HALAMAN LOGIN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AC0C916-669F-4F9A-8DFF-61614F5E4F6D}"/>
              </a:ext>
            </a:extLst>
          </p:cNvPr>
          <p:cNvSpPr/>
          <p:nvPr/>
        </p:nvSpPr>
        <p:spPr>
          <a:xfrm>
            <a:off x="8150268" y="2171016"/>
            <a:ext cx="457199" cy="2972485"/>
          </a:xfrm>
          <a:custGeom>
            <a:avLst/>
            <a:gdLst>
              <a:gd name="connsiteX0" fmla="*/ 0 w 914399"/>
              <a:gd name="connsiteY0" fmla="*/ 0 h 5944970"/>
              <a:gd name="connsiteX1" fmla="*/ 914399 w 914399"/>
              <a:gd name="connsiteY1" fmla="*/ 0 h 5944970"/>
              <a:gd name="connsiteX2" fmla="*/ 914399 w 914399"/>
              <a:gd name="connsiteY2" fmla="*/ 5944970 h 5944970"/>
              <a:gd name="connsiteX3" fmla="*/ 774341 w 914399"/>
              <a:gd name="connsiteY3" fmla="*/ 5944970 h 5944970"/>
              <a:gd name="connsiteX4" fmla="*/ 774341 w 914399"/>
              <a:gd name="connsiteY4" fmla="*/ 140059 h 5944970"/>
              <a:gd name="connsiteX5" fmla="*/ 140059 w 914399"/>
              <a:gd name="connsiteY5" fmla="*/ 140059 h 5944970"/>
              <a:gd name="connsiteX6" fmla="*/ 140059 w 914399"/>
              <a:gd name="connsiteY6" fmla="*/ 5944970 h 5944970"/>
              <a:gd name="connsiteX7" fmla="*/ 0 w 914399"/>
              <a:gd name="connsiteY7" fmla="*/ 5944970 h 5944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399" h="5944970">
                <a:moveTo>
                  <a:pt x="0" y="0"/>
                </a:moveTo>
                <a:lnTo>
                  <a:pt x="914399" y="0"/>
                </a:lnTo>
                <a:lnTo>
                  <a:pt x="914399" y="5944970"/>
                </a:lnTo>
                <a:lnTo>
                  <a:pt x="774341" y="5944970"/>
                </a:lnTo>
                <a:lnTo>
                  <a:pt x="774341" y="140059"/>
                </a:lnTo>
                <a:lnTo>
                  <a:pt x="140059" y="140059"/>
                </a:lnTo>
                <a:lnTo>
                  <a:pt x="140059" y="5944970"/>
                </a:lnTo>
                <a:lnTo>
                  <a:pt x="0" y="594497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tx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E9A55AF-EC06-4B73-A912-BBF05D59CBC7}"/>
              </a:ext>
            </a:extLst>
          </p:cNvPr>
          <p:cNvGrpSpPr/>
          <p:nvPr/>
        </p:nvGrpSpPr>
        <p:grpSpPr>
          <a:xfrm>
            <a:off x="5569528" y="3460173"/>
            <a:ext cx="1101437" cy="1683328"/>
            <a:chOff x="9160627" y="2419425"/>
            <a:chExt cx="8461758" cy="9680631"/>
          </a:xfrm>
        </p:grpSpPr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08C25716-4655-4B56-B91F-0022C19B185E}"/>
                </a:ext>
              </a:extLst>
            </p:cNvPr>
            <p:cNvSpPr>
              <a:spLocks/>
            </p:cNvSpPr>
            <p:nvPr/>
          </p:nvSpPr>
          <p:spPr bwMode="auto">
            <a:xfrm rot="8950285" flipV="1">
              <a:off x="9739524" y="5545205"/>
              <a:ext cx="4372492" cy="6554851"/>
            </a:xfrm>
            <a:custGeom>
              <a:avLst/>
              <a:gdLst>
                <a:gd name="T0" fmla="*/ 388 w 2127"/>
                <a:gd name="T1" fmla="*/ 1550 h 3157"/>
                <a:gd name="T2" fmla="*/ 312 w 2127"/>
                <a:gd name="T3" fmla="*/ 1481 h 3157"/>
                <a:gd name="T4" fmla="*/ 259 w 2127"/>
                <a:gd name="T5" fmla="*/ 1260 h 3157"/>
                <a:gd name="T6" fmla="*/ 380 w 2127"/>
                <a:gd name="T7" fmla="*/ 1152 h 3157"/>
                <a:gd name="T8" fmla="*/ 318 w 2127"/>
                <a:gd name="T9" fmla="*/ 915 h 3157"/>
                <a:gd name="T10" fmla="*/ 345 w 2127"/>
                <a:gd name="T11" fmla="*/ 802 h 3157"/>
                <a:gd name="T12" fmla="*/ 349 w 2127"/>
                <a:gd name="T13" fmla="*/ 635 h 3157"/>
                <a:gd name="T14" fmla="*/ 421 w 2127"/>
                <a:gd name="T15" fmla="*/ 485 h 3157"/>
                <a:gd name="T16" fmla="*/ 561 w 2127"/>
                <a:gd name="T17" fmla="*/ 367 h 3157"/>
                <a:gd name="T18" fmla="*/ 569 w 2127"/>
                <a:gd name="T19" fmla="*/ 271 h 3157"/>
                <a:gd name="T20" fmla="*/ 561 w 2127"/>
                <a:gd name="T21" fmla="*/ 181 h 3157"/>
                <a:gd name="T22" fmla="*/ 625 w 2127"/>
                <a:gd name="T23" fmla="*/ 148 h 3157"/>
                <a:gd name="T24" fmla="*/ 769 w 2127"/>
                <a:gd name="T25" fmla="*/ 90 h 3157"/>
                <a:gd name="T26" fmla="*/ 909 w 2127"/>
                <a:gd name="T27" fmla="*/ 57 h 3157"/>
                <a:gd name="T28" fmla="*/ 1114 w 2127"/>
                <a:gd name="T29" fmla="*/ 148 h 3157"/>
                <a:gd name="T30" fmla="*/ 1236 w 2127"/>
                <a:gd name="T31" fmla="*/ 300 h 3157"/>
                <a:gd name="T32" fmla="*/ 1447 w 2127"/>
                <a:gd name="T33" fmla="*/ 373 h 3157"/>
                <a:gd name="T34" fmla="*/ 1554 w 2127"/>
                <a:gd name="T35" fmla="*/ 475 h 3157"/>
                <a:gd name="T36" fmla="*/ 1775 w 2127"/>
                <a:gd name="T37" fmla="*/ 691 h 3157"/>
                <a:gd name="T38" fmla="*/ 1677 w 2127"/>
                <a:gd name="T39" fmla="*/ 814 h 3157"/>
                <a:gd name="T40" fmla="*/ 1939 w 2127"/>
                <a:gd name="T41" fmla="*/ 1097 h 3157"/>
                <a:gd name="T42" fmla="*/ 1890 w 2127"/>
                <a:gd name="T43" fmla="*/ 1273 h 3157"/>
                <a:gd name="T44" fmla="*/ 2095 w 2127"/>
                <a:gd name="T45" fmla="*/ 1310 h 3157"/>
                <a:gd name="T46" fmla="*/ 1794 w 2127"/>
                <a:gd name="T47" fmla="*/ 1274 h 3157"/>
                <a:gd name="T48" fmla="*/ 1811 w 2127"/>
                <a:gd name="T49" fmla="*/ 1429 h 3157"/>
                <a:gd name="T50" fmla="*/ 1930 w 2127"/>
                <a:gd name="T51" fmla="*/ 1478 h 3157"/>
                <a:gd name="T52" fmla="*/ 1627 w 2127"/>
                <a:gd name="T53" fmla="*/ 1415 h 3157"/>
                <a:gd name="T54" fmla="*/ 1667 w 2127"/>
                <a:gd name="T55" fmla="*/ 1497 h 3157"/>
                <a:gd name="T56" fmla="*/ 1629 w 2127"/>
                <a:gd name="T57" fmla="*/ 1664 h 3157"/>
                <a:gd name="T58" fmla="*/ 1496 w 2127"/>
                <a:gd name="T59" fmla="*/ 1500 h 3157"/>
                <a:gd name="T60" fmla="*/ 1532 w 2127"/>
                <a:gd name="T61" fmla="*/ 1589 h 3157"/>
                <a:gd name="T62" fmla="*/ 1509 w 2127"/>
                <a:gd name="T63" fmla="*/ 1647 h 3157"/>
                <a:gd name="T64" fmla="*/ 1579 w 2127"/>
                <a:gd name="T65" fmla="*/ 1799 h 3157"/>
                <a:gd name="T66" fmla="*/ 1631 w 2127"/>
                <a:gd name="T67" fmla="*/ 2080 h 3157"/>
                <a:gd name="T68" fmla="*/ 1652 w 2127"/>
                <a:gd name="T69" fmla="*/ 2242 h 3157"/>
                <a:gd name="T70" fmla="*/ 1572 w 2127"/>
                <a:gd name="T71" fmla="*/ 2303 h 3157"/>
                <a:gd name="T72" fmla="*/ 1567 w 2127"/>
                <a:gd name="T73" fmla="*/ 2433 h 3157"/>
                <a:gd name="T74" fmla="*/ 1498 w 2127"/>
                <a:gd name="T75" fmla="*/ 2455 h 3157"/>
                <a:gd name="T76" fmla="*/ 1384 w 2127"/>
                <a:gd name="T77" fmla="*/ 2483 h 3157"/>
                <a:gd name="T78" fmla="*/ 1251 w 2127"/>
                <a:gd name="T79" fmla="*/ 2679 h 3157"/>
                <a:gd name="T80" fmla="*/ 998 w 2127"/>
                <a:gd name="T81" fmla="*/ 2538 h 3157"/>
                <a:gd name="T82" fmla="*/ 790 w 2127"/>
                <a:gd name="T83" fmla="*/ 2468 h 3157"/>
                <a:gd name="T84" fmla="*/ 649 w 2127"/>
                <a:gd name="T85" fmla="*/ 2321 h 3157"/>
                <a:gd name="T86" fmla="*/ 513 w 2127"/>
                <a:gd name="T87" fmla="*/ 2337 h 3157"/>
                <a:gd name="T88" fmla="*/ 574 w 2127"/>
                <a:gd name="T89" fmla="*/ 2476 h 3157"/>
                <a:gd name="T90" fmla="*/ 545 w 2127"/>
                <a:gd name="T91" fmla="*/ 2580 h 3157"/>
                <a:gd name="T92" fmla="*/ 349 w 2127"/>
                <a:gd name="T93" fmla="*/ 2754 h 3157"/>
                <a:gd name="T94" fmla="*/ 407 w 2127"/>
                <a:gd name="T95" fmla="*/ 2783 h 3157"/>
                <a:gd name="T96" fmla="*/ 456 w 2127"/>
                <a:gd name="T97" fmla="*/ 2817 h 3157"/>
                <a:gd name="T98" fmla="*/ 449 w 2127"/>
                <a:gd name="T99" fmla="*/ 2968 h 3157"/>
                <a:gd name="T100" fmla="*/ 392 w 2127"/>
                <a:gd name="T101" fmla="*/ 3084 h 3157"/>
                <a:gd name="T102" fmla="*/ 349 w 2127"/>
                <a:gd name="T103" fmla="*/ 3149 h 3157"/>
                <a:gd name="T104" fmla="*/ 164 w 2127"/>
                <a:gd name="T105" fmla="*/ 3145 h 3157"/>
                <a:gd name="T106" fmla="*/ 18 w 2127"/>
                <a:gd name="T107" fmla="*/ 2940 h 3157"/>
                <a:gd name="T108" fmla="*/ 139 w 2127"/>
                <a:gd name="T109" fmla="*/ 2743 h 3157"/>
                <a:gd name="T110" fmla="*/ 100 w 2127"/>
                <a:gd name="T111" fmla="*/ 2541 h 3157"/>
                <a:gd name="T112" fmla="*/ 211 w 2127"/>
                <a:gd name="T113" fmla="*/ 2293 h 3157"/>
                <a:gd name="T114" fmla="*/ 341 w 2127"/>
                <a:gd name="T115" fmla="*/ 2266 h 3157"/>
                <a:gd name="T116" fmla="*/ 417 w 2127"/>
                <a:gd name="T117" fmla="*/ 2296 h 3157"/>
                <a:gd name="T118" fmla="*/ 508 w 2127"/>
                <a:gd name="T119" fmla="*/ 2062 h 3157"/>
                <a:gd name="T120" fmla="*/ 488 w 2127"/>
                <a:gd name="T121" fmla="*/ 1904 h 3157"/>
                <a:gd name="T122" fmla="*/ 496 w 2127"/>
                <a:gd name="T123" fmla="*/ 1782 h 3157"/>
                <a:gd name="T124" fmla="*/ 514 w 2127"/>
                <a:gd name="T125" fmla="*/ 1618 h 3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27" h="3157">
                  <a:moveTo>
                    <a:pt x="440" y="1547"/>
                  </a:moveTo>
                  <a:cubicBezTo>
                    <a:pt x="431" y="1553"/>
                    <a:pt x="430" y="1563"/>
                    <a:pt x="426" y="1570"/>
                  </a:cubicBezTo>
                  <a:cubicBezTo>
                    <a:pt x="422" y="1577"/>
                    <a:pt x="419" y="1587"/>
                    <a:pt x="408" y="1586"/>
                  </a:cubicBezTo>
                  <a:cubicBezTo>
                    <a:pt x="395" y="1585"/>
                    <a:pt x="382" y="1582"/>
                    <a:pt x="376" y="1569"/>
                  </a:cubicBezTo>
                  <a:cubicBezTo>
                    <a:pt x="370" y="1558"/>
                    <a:pt x="372" y="1549"/>
                    <a:pt x="388" y="1550"/>
                  </a:cubicBezTo>
                  <a:cubicBezTo>
                    <a:pt x="399" y="1551"/>
                    <a:pt x="401" y="1544"/>
                    <a:pt x="401" y="1535"/>
                  </a:cubicBezTo>
                  <a:cubicBezTo>
                    <a:pt x="403" y="1510"/>
                    <a:pt x="380" y="1494"/>
                    <a:pt x="357" y="1505"/>
                  </a:cubicBezTo>
                  <a:cubicBezTo>
                    <a:pt x="349" y="1508"/>
                    <a:pt x="342" y="1512"/>
                    <a:pt x="333" y="1515"/>
                  </a:cubicBezTo>
                  <a:cubicBezTo>
                    <a:pt x="323" y="1517"/>
                    <a:pt x="315" y="1514"/>
                    <a:pt x="309" y="1505"/>
                  </a:cubicBezTo>
                  <a:cubicBezTo>
                    <a:pt x="302" y="1496"/>
                    <a:pt x="307" y="1489"/>
                    <a:pt x="312" y="1481"/>
                  </a:cubicBezTo>
                  <a:cubicBezTo>
                    <a:pt x="321" y="1467"/>
                    <a:pt x="336" y="1464"/>
                    <a:pt x="351" y="1459"/>
                  </a:cubicBezTo>
                  <a:cubicBezTo>
                    <a:pt x="387" y="1447"/>
                    <a:pt x="387" y="1447"/>
                    <a:pt x="375" y="1411"/>
                  </a:cubicBezTo>
                  <a:cubicBezTo>
                    <a:pt x="364" y="1376"/>
                    <a:pt x="354" y="1342"/>
                    <a:pt x="353" y="1306"/>
                  </a:cubicBezTo>
                  <a:cubicBezTo>
                    <a:pt x="353" y="1294"/>
                    <a:pt x="346" y="1293"/>
                    <a:pt x="338" y="1291"/>
                  </a:cubicBezTo>
                  <a:cubicBezTo>
                    <a:pt x="312" y="1284"/>
                    <a:pt x="286" y="1275"/>
                    <a:pt x="259" y="1260"/>
                  </a:cubicBezTo>
                  <a:cubicBezTo>
                    <a:pt x="282" y="1252"/>
                    <a:pt x="302" y="1256"/>
                    <a:pt x="323" y="1257"/>
                  </a:cubicBezTo>
                  <a:cubicBezTo>
                    <a:pt x="367" y="1259"/>
                    <a:pt x="387" y="1243"/>
                    <a:pt x="392" y="1204"/>
                  </a:cubicBezTo>
                  <a:cubicBezTo>
                    <a:pt x="395" y="1186"/>
                    <a:pt x="389" y="1176"/>
                    <a:pt x="371" y="1172"/>
                  </a:cubicBezTo>
                  <a:cubicBezTo>
                    <a:pt x="363" y="1170"/>
                    <a:pt x="355" y="1170"/>
                    <a:pt x="348" y="1164"/>
                  </a:cubicBezTo>
                  <a:cubicBezTo>
                    <a:pt x="356" y="1152"/>
                    <a:pt x="369" y="1152"/>
                    <a:pt x="380" y="1152"/>
                  </a:cubicBezTo>
                  <a:cubicBezTo>
                    <a:pt x="392" y="1152"/>
                    <a:pt x="395" y="1147"/>
                    <a:pt x="396" y="1137"/>
                  </a:cubicBezTo>
                  <a:cubicBezTo>
                    <a:pt x="398" y="1109"/>
                    <a:pt x="388" y="1086"/>
                    <a:pt x="374" y="1063"/>
                  </a:cubicBezTo>
                  <a:cubicBezTo>
                    <a:pt x="366" y="1050"/>
                    <a:pt x="357" y="1036"/>
                    <a:pt x="349" y="1023"/>
                  </a:cubicBezTo>
                  <a:cubicBezTo>
                    <a:pt x="337" y="1002"/>
                    <a:pt x="333" y="980"/>
                    <a:pt x="340" y="957"/>
                  </a:cubicBezTo>
                  <a:cubicBezTo>
                    <a:pt x="346" y="934"/>
                    <a:pt x="340" y="923"/>
                    <a:pt x="318" y="915"/>
                  </a:cubicBezTo>
                  <a:cubicBezTo>
                    <a:pt x="315" y="914"/>
                    <a:pt x="312" y="914"/>
                    <a:pt x="307" y="913"/>
                  </a:cubicBezTo>
                  <a:cubicBezTo>
                    <a:pt x="316" y="897"/>
                    <a:pt x="331" y="894"/>
                    <a:pt x="344" y="889"/>
                  </a:cubicBezTo>
                  <a:cubicBezTo>
                    <a:pt x="360" y="883"/>
                    <a:pt x="372" y="874"/>
                    <a:pt x="377" y="857"/>
                  </a:cubicBezTo>
                  <a:cubicBezTo>
                    <a:pt x="382" y="845"/>
                    <a:pt x="380" y="836"/>
                    <a:pt x="367" y="831"/>
                  </a:cubicBezTo>
                  <a:cubicBezTo>
                    <a:pt x="353" y="826"/>
                    <a:pt x="344" y="819"/>
                    <a:pt x="345" y="802"/>
                  </a:cubicBezTo>
                  <a:cubicBezTo>
                    <a:pt x="345" y="786"/>
                    <a:pt x="357" y="784"/>
                    <a:pt x="369" y="781"/>
                  </a:cubicBezTo>
                  <a:cubicBezTo>
                    <a:pt x="373" y="780"/>
                    <a:pt x="380" y="780"/>
                    <a:pt x="379" y="773"/>
                  </a:cubicBezTo>
                  <a:cubicBezTo>
                    <a:pt x="379" y="765"/>
                    <a:pt x="375" y="756"/>
                    <a:pt x="367" y="754"/>
                  </a:cubicBezTo>
                  <a:cubicBezTo>
                    <a:pt x="345" y="748"/>
                    <a:pt x="347" y="734"/>
                    <a:pt x="352" y="716"/>
                  </a:cubicBezTo>
                  <a:cubicBezTo>
                    <a:pt x="358" y="689"/>
                    <a:pt x="357" y="662"/>
                    <a:pt x="349" y="635"/>
                  </a:cubicBezTo>
                  <a:cubicBezTo>
                    <a:pt x="347" y="627"/>
                    <a:pt x="346" y="620"/>
                    <a:pt x="351" y="613"/>
                  </a:cubicBezTo>
                  <a:cubicBezTo>
                    <a:pt x="364" y="593"/>
                    <a:pt x="371" y="574"/>
                    <a:pt x="356" y="551"/>
                  </a:cubicBezTo>
                  <a:cubicBezTo>
                    <a:pt x="351" y="542"/>
                    <a:pt x="361" y="537"/>
                    <a:pt x="367" y="538"/>
                  </a:cubicBezTo>
                  <a:cubicBezTo>
                    <a:pt x="400" y="545"/>
                    <a:pt x="411" y="528"/>
                    <a:pt x="413" y="499"/>
                  </a:cubicBezTo>
                  <a:cubicBezTo>
                    <a:pt x="414" y="494"/>
                    <a:pt x="418" y="490"/>
                    <a:pt x="421" y="485"/>
                  </a:cubicBezTo>
                  <a:cubicBezTo>
                    <a:pt x="437" y="458"/>
                    <a:pt x="439" y="456"/>
                    <a:pt x="470" y="463"/>
                  </a:cubicBezTo>
                  <a:cubicBezTo>
                    <a:pt x="487" y="467"/>
                    <a:pt x="498" y="465"/>
                    <a:pt x="506" y="447"/>
                  </a:cubicBezTo>
                  <a:cubicBezTo>
                    <a:pt x="512" y="434"/>
                    <a:pt x="523" y="422"/>
                    <a:pt x="539" y="420"/>
                  </a:cubicBezTo>
                  <a:cubicBezTo>
                    <a:pt x="554" y="418"/>
                    <a:pt x="555" y="408"/>
                    <a:pt x="555" y="397"/>
                  </a:cubicBezTo>
                  <a:cubicBezTo>
                    <a:pt x="555" y="386"/>
                    <a:pt x="554" y="376"/>
                    <a:pt x="561" y="367"/>
                  </a:cubicBezTo>
                  <a:cubicBezTo>
                    <a:pt x="566" y="360"/>
                    <a:pt x="561" y="355"/>
                    <a:pt x="556" y="352"/>
                  </a:cubicBezTo>
                  <a:cubicBezTo>
                    <a:pt x="548" y="349"/>
                    <a:pt x="541" y="347"/>
                    <a:pt x="533" y="346"/>
                  </a:cubicBezTo>
                  <a:cubicBezTo>
                    <a:pt x="507" y="339"/>
                    <a:pt x="506" y="337"/>
                    <a:pt x="517" y="314"/>
                  </a:cubicBezTo>
                  <a:cubicBezTo>
                    <a:pt x="522" y="302"/>
                    <a:pt x="530" y="292"/>
                    <a:pt x="536" y="281"/>
                  </a:cubicBezTo>
                  <a:cubicBezTo>
                    <a:pt x="544" y="268"/>
                    <a:pt x="552" y="255"/>
                    <a:pt x="569" y="271"/>
                  </a:cubicBezTo>
                  <a:cubicBezTo>
                    <a:pt x="575" y="276"/>
                    <a:pt x="583" y="273"/>
                    <a:pt x="585" y="264"/>
                  </a:cubicBezTo>
                  <a:cubicBezTo>
                    <a:pt x="588" y="253"/>
                    <a:pt x="592" y="241"/>
                    <a:pt x="578" y="232"/>
                  </a:cubicBezTo>
                  <a:cubicBezTo>
                    <a:pt x="577" y="232"/>
                    <a:pt x="576" y="232"/>
                    <a:pt x="574" y="231"/>
                  </a:cubicBezTo>
                  <a:cubicBezTo>
                    <a:pt x="566" y="228"/>
                    <a:pt x="552" y="235"/>
                    <a:pt x="550" y="220"/>
                  </a:cubicBezTo>
                  <a:cubicBezTo>
                    <a:pt x="548" y="206"/>
                    <a:pt x="552" y="193"/>
                    <a:pt x="561" y="181"/>
                  </a:cubicBezTo>
                  <a:cubicBezTo>
                    <a:pt x="569" y="172"/>
                    <a:pt x="580" y="166"/>
                    <a:pt x="591" y="162"/>
                  </a:cubicBezTo>
                  <a:cubicBezTo>
                    <a:pt x="600" y="159"/>
                    <a:pt x="607" y="159"/>
                    <a:pt x="608" y="171"/>
                  </a:cubicBezTo>
                  <a:cubicBezTo>
                    <a:pt x="609" y="175"/>
                    <a:pt x="611" y="179"/>
                    <a:pt x="615" y="179"/>
                  </a:cubicBezTo>
                  <a:cubicBezTo>
                    <a:pt x="622" y="179"/>
                    <a:pt x="623" y="174"/>
                    <a:pt x="623" y="170"/>
                  </a:cubicBezTo>
                  <a:cubicBezTo>
                    <a:pt x="624" y="162"/>
                    <a:pt x="624" y="155"/>
                    <a:pt x="625" y="148"/>
                  </a:cubicBezTo>
                  <a:cubicBezTo>
                    <a:pt x="628" y="124"/>
                    <a:pt x="644" y="115"/>
                    <a:pt x="666" y="124"/>
                  </a:cubicBezTo>
                  <a:cubicBezTo>
                    <a:pt x="669" y="125"/>
                    <a:pt x="671" y="126"/>
                    <a:pt x="673" y="127"/>
                  </a:cubicBezTo>
                  <a:cubicBezTo>
                    <a:pt x="705" y="144"/>
                    <a:pt x="710" y="143"/>
                    <a:pt x="725" y="109"/>
                  </a:cubicBezTo>
                  <a:cubicBezTo>
                    <a:pt x="731" y="96"/>
                    <a:pt x="738" y="89"/>
                    <a:pt x="753" y="91"/>
                  </a:cubicBezTo>
                  <a:cubicBezTo>
                    <a:pt x="759" y="92"/>
                    <a:pt x="764" y="91"/>
                    <a:pt x="769" y="90"/>
                  </a:cubicBezTo>
                  <a:cubicBezTo>
                    <a:pt x="799" y="89"/>
                    <a:pt x="822" y="78"/>
                    <a:pt x="829" y="45"/>
                  </a:cubicBezTo>
                  <a:cubicBezTo>
                    <a:pt x="832" y="33"/>
                    <a:pt x="837" y="21"/>
                    <a:pt x="845" y="11"/>
                  </a:cubicBezTo>
                  <a:cubicBezTo>
                    <a:pt x="850" y="4"/>
                    <a:pt x="858" y="0"/>
                    <a:pt x="866" y="3"/>
                  </a:cubicBezTo>
                  <a:cubicBezTo>
                    <a:pt x="876" y="6"/>
                    <a:pt x="872" y="15"/>
                    <a:pt x="871" y="22"/>
                  </a:cubicBezTo>
                  <a:cubicBezTo>
                    <a:pt x="867" y="66"/>
                    <a:pt x="867" y="66"/>
                    <a:pt x="909" y="57"/>
                  </a:cubicBezTo>
                  <a:cubicBezTo>
                    <a:pt x="924" y="54"/>
                    <a:pt x="938" y="53"/>
                    <a:pt x="953" y="56"/>
                  </a:cubicBezTo>
                  <a:cubicBezTo>
                    <a:pt x="968" y="60"/>
                    <a:pt x="980" y="63"/>
                    <a:pt x="986" y="82"/>
                  </a:cubicBezTo>
                  <a:cubicBezTo>
                    <a:pt x="996" y="109"/>
                    <a:pt x="1034" y="117"/>
                    <a:pt x="1066" y="102"/>
                  </a:cubicBezTo>
                  <a:cubicBezTo>
                    <a:pt x="1071" y="100"/>
                    <a:pt x="1075" y="97"/>
                    <a:pt x="1081" y="94"/>
                  </a:cubicBezTo>
                  <a:cubicBezTo>
                    <a:pt x="1085" y="117"/>
                    <a:pt x="1091" y="138"/>
                    <a:pt x="1114" y="148"/>
                  </a:cubicBezTo>
                  <a:cubicBezTo>
                    <a:pt x="1135" y="157"/>
                    <a:pt x="1155" y="152"/>
                    <a:pt x="1176" y="148"/>
                  </a:cubicBezTo>
                  <a:cubicBezTo>
                    <a:pt x="1178" y="154"/>
                    <a:pt x="1174" y="156"/>
                    <a:pt x="1172" y="159"/>
                  </a:cubicBezTo>
                  <a:cubicBezTo>
                    <a:pt x="1152" y="181"/>
                    <a:pt x="1160" y="206"/>
                    <a:pt x="1189" y="215"/>
                  </a:cubicBezTo>
                  <a:cubicBezTo>
                    <a:pt x="1219" y="224"/>
                    <a:pt x="1219" y="224"/>
                    <a:pt x="1209" y="254"/>
                  </a:cubicBezTo>
                  <a:cubicBezTo>
                    <a:pt x="1202" y="275"/>
                    <a:pt x="1214" y="297"/>
                    <a:pt x="1236" y="300"/>
                  </a:cubicBezTo>
                  <a:cubicBezTo>
                    <a:pt x="1247" y="302"/>
                    <a:pt x="1248" y="292"/>
                    <a:pt x="1250" y="285"/>
                  </a:cubicBezTo>
                  <a:cubicBezTo>
                    <a:pt x="1253" y="273"/>
                    <a:pt x="1255" y="259"/>
                    <a:pt x="1270" y="255"/>
                  </a:cubicBezTo>
                  <a:cubicBezTo>
                    <a:pt x="1280" y="253"/>
                    <a:pt x="1287" y="252"/>
                    <a:pt x="1283" y="267"/>
                  </a:cubicBezTo>
                  <a:cubicBezTo>
                    <a:pt x="1274" y="305"/>
                    <a:pt x="1284" y="318"/>
                    <a:pt x="1322" y="321"/>
                  </a:cubicBezTo>
                  <a:cubicBezTo>
                    <a:pt x="1370" y="325"/>
                    <a:pt x="1411" y="342"/>
                    <a:pt x="1447" y="373"/>
                  </a:cubicBezTo>
                  <a:cubicBezTo>
                    <a:pt x="1465" y="389"/>
                    <a:pt x="1484" y="402"/>
                    <a:pt x="1507" y="410"/>
                  </a:cubicBezTo>
                  <a:cubicBezTo>
                    <a:pt x="1519" y="414"/>
                    <a:pt x="1530" y="414"/>
                    <a:pt x="1540" y="405"/>
                  </a:cubicBezTo>
                  <a:cubicBezTo>
                    <a:pt x="1549" y="397"/>
                    <a:pt x="1560" y="392"/>
                    <a:pt x="1570" y="402"/>
                  </a:cubicBezTo>
                  <a:cubicBezTo>
                    <a:pt x="1580" y="413"/>
                    <a:pt x="1569" y="421"/>
                    <a:pt x="1563" y="427"/>
                  </a:cubicBezTo>
                  <a:cubicBezTo>
                    <a:pt x="1548" y="442"/>
                    <a:pt x="1547" y="456"/>
                    <a:pt x="1554" y="475"/>
                  </a:cubicBezTo>
                  <a:cubicBezTo>
                    <a:pt x="1581" y="551"/>
                    <a:pt x="1584" y="629"/>
                    <a:pt x="1581" y="708"/>
                  </a:cubicBezTo>
                  <a:cubicBezTo>
                    <a:pt x="1580" y="748"/>
                    <a:pt x="1580" y="748"/>
                    <a:pt x="1616" y="763"/>
                  </a:cubicBezTo>
                  <a:cubicBezTo>
                    <a:pt x="1649" y="776"/>
                    <a:pt x="1649" y="776"/>
                    <a:pt x="1675" y="750"/>
                  </a:cubicBezTo>
                  <a:cubicBezTo>
                    <a:pt x="1693" y="732"/>
                    <a:pt x="1711" y="713"/>
                    <a:pt x="1734" y="700"/>
                  </a:cubicBezTo>
                  <a:cubicBezTo>
                    <a:pt x="1746" y="694"/>
                    <a:pt x="1759" y="688"/>
                    <a:pt x="1775" y="691"/>
                  </a:cubicBezTo>
                  <a:cubicBezTo>
                    <a:pt x="1772" y="703"/>
                    <a:pt x="1764" y="711"/>
                    <a:pt x="1758" y="720"/>
                  </a:cubicBezTo>
                  <a:cubicBezTo>
                    <a:pt x="1746" y="738"/>
                    <a:pt x="1738" y="757"/>
                    <a:pt x="1738" y="778"/>
                  </a:cubicBezTo>
                  <a:cubicBezTo>
                    <a:pt x="1737" y="790"/>
                    <a:pt x="1733" y="792"/>
                    <a:pt x="1722" y="791"/>
                  </a:cubicBezTo>
                  <a:cubicBezTo>
                    <a:pt x="1711" y="790"/>
                    <a:pt x="1699" y="790"/>
                    <a:pt x="1689" y="796"/>
                  </a:cubicBezTo>
                  <a:cubicBezTo>
                    <a:pt x="1683" y="801"/>
                    <a:pt x="1678" y="807"/>
                    <a:pt x="1677" y="814"/>
                  </a:cubicBezTo>
                  <a:cubicBezTo>
                    <a:pt x="1677" y="823"/>
                    <a:pt x="1686" y="823"/>
                    <a:pt x="1692" y="825"/>
                  </a:cubicBezTo>
                  <a:cubicBezTo>
                    <a:pt x="1732" y="839"/>
                    <a:pt x="1772" y="852"/>
                    <a:pt x="1813" y="867"/>
                  </a:cubicBezTo>
                  <a:cubicBezTo>
                    <a:pt x="1837" y="875"/>
                    <a:pt x="1861" y="886"/>
                    <a:pt x="1882" y="902"/>
                  </a:cubicBezTo>
                  <a:cubicBezTo>
                    <a:pt x="1923" y="931"/>
                    <a:pt x="1936" y="968"/>
                    <a:pt x="1924" y="1017"/>
                  </a:cubicBezTo>
                  <a:cubicBezTo>
                    <a:pt x="1912" y="1061"/>
                    <a:pt x="1912" y="1061"/>
                    <a:pt x="1939" y="1097"/>
                  </a:cubicBezTo>
                  <a:cubicBezTo>
                    <a:pt x="1923" y="1108"/>
                    <a:pt x="1913" y="1125"/>
                    <a:pt x="1904" y="1141"/>
                  </a:cubicBezTo>
                  <a:cubicBezTo>
                    <a:pt x="1895" y="1157"/>
                    <a:pt x="1884" y="1170"/>
                    <a:pt x="1865" y="1174"/>
                  </a:cubicBezTo>
                  <a:cubicBezTo>
                    <a:pt x="1851" y="1177"/>
                    <a:pt x="1837" y="1180"/>
                    <a:pt x="1834" y="1197"/>
                  </a:cubicBezTo>
                  <a:cubicBezTo>
                    <a:pt x="1830" y="1217"/>
                    <a:pt x="1831" y="1236"/>
                    <a:pt x="1849" y="1250"/>
                  </a:cubicBezTo>
                  <a:cubicBezTo>
                    <a:pt x="1861" y="1260"/>
                    <a:pt x="1876" y="1267"/>
                    <a:pt x="1890" y="1273"/>
                  </a:cubicBezTo>
                  <a:cubicBezTo>
                    <a:pt x="1914" y="1284"/>
                    <a:pt x="1939" y="1294"/>
                    <a:pt x="1961" y="1309"/>
                  </a:cubicBezTo>
                  <a:cubicBezTo>
                    <a:pt x="1974" y="1318"/>
                    <a:pt x="1981" y="1314"/>
                    <a:pt x="1983" y="1298"/>
                  </a:cubicBezTo>
                  <a:cubicBezTo>
                    <a:pt x="1984" y="1274"/>
                    <a:pt x="1997" y="1257"/>
                    <a:pt x="2020" y="1250"/>
                  </a:cubicBezTo>
                  <a:cubicBezTo>
                    <a:pt x="2045" y="1242"/>
                    <a:pt x="2073" y="1249"/>
                    <a:pt x="2088" y="1267"/>
                  </a:cubicBezTo>
                  <a:cubicBezTo>
                    <a:pt x="2099" y="1280"/>
                    <a:pt x="2101" y="1295"/>
                    <a:pt x="2095" y="1310"/>
                  </a:cubicBezTo>
                  <a:cubicBezTo>
                    <a:pt x="2088" y="1329"/>
                    <a:pt x="2096" y="1338"/>
                    <a:pt x="2112" y="1343"/>
                  </a:cubicBezTo>
                  <a:cubicBezTo>
                    <a:pt x="2122" y="1346"/>
                    <a:pt x="2127" y="1351"/>
                    <a:pt x="2125" y="1362"/>
                  </a:cubicBezTo>
                  <a:cubicBezTo>
                    <a:pt x="2123" y="1374"/>
                    <a:pt x="2114" y="1368"/>
                    <a:pt x="2108" y="1368"/>
                  </a:cubicBezTo>
                  <a:cubicBezTo>
                    <a:pt x="2002" y="1361"/>
                    <a:pt x="1903" y="1334"/>
                    <a:pt x="1815" y="1274"/>
                  </a:cubicBezTo>
                  <a:cubicBezTo>
                    <a:pt x="1807" y="1268"/>
                    <a:pt x="1800" y="1268"/>
                    <a:pt x="1794" y="1274"/>
                  </a:cubicBezTo>
                  <a:cubicBezTo>
                    <a:pt x="1782" y="1284"/>
                    <a:pt x="1770" y="1294"/>
                    <a:pt x="1759" y="1304"/>
                  </a:cubicBezTo>
                  <a:cubicBezTo>
                    <a:pt x="1743" y="1319"/>
                    <a:pt x="1727" y="1334"/>
                    <a:pt x="1704" y="1340"/>
                  </a:cubicBezTo>
                  <a:cubicBezTo>
                    <a:pt x="1693" y="1342"/>
                    <a:pt x="1693" y="1350"/>
                    <a:pt x="1698" y="1358"/>
                  </a:cubicBezTo>
                  <a:cubicBezTo>
                    <a:pt x="1705" y="1368"/>
                    <a:pt x="1712" y="1378"/>
                    <a:pt x="1726" y="1381"/>
                  </a:cubicBezTo>
                  <a:cubicBezTo>
                    <a:pt x="1758" y="1390"/>
                    <a:pt x="1785" y="1409"/>
                    <a:pt x="1811" y="1429"/>
                  </a:cubicBezTo>
                  <a:cubicBezTo>
                    <a:pt x="1831" y="1445"/>
                    <a:pt x="1851" y="1460"/>
                    <a:pt x="1874" y="1471"/>
                  </a:cubicBezTo>
                  <a:cubicBezTo>
                    <a:pt x="1890" y="1480"/>
                    <a:pt x="1899" y="1477"/>
                    <a:pt x="1904" y="1460"/>
                  </a:cubicBezTo>
                  <a:cubicBezTo>
                    <a:pt x="1906" y="1451"/>
                    <a:pt x="1908" y="1441"/>
                    <a:pt x="1922" y="1445"/>
                  </a:cubicBezTo>
                  <a:cubicBezTo>
                    <a:pt x="1935" y="1449"/>
                    <a:pt x="1940" y="1458"/>
                    <a:pt x="1941" y="1470"/>
                  </a:cubicBezTo>
                  <a:cubicBezTo>
                    <a:pt x="1941" y="1478"/>
                    <a:pt x="1935" y="1478"/>
                    <a:pt x="1930" y="1478"/>
                  </a:cubicBezTo>
                  <a:cubicBezTo>
                    <a:pt x="1914" y="1479"/>
                    <a:pt x="1900" y="1483"/>
                    <a:pt x="1887" y="1493"/>
                  </a:cubicBezTo>
                  <a:cubicBezTo>
                    <a:pt x="1881" y="1498"/>
                    <a:pt x="1877" y="1496"/>
                    <a:pt x="1871" y="1493"/>
                  </a:cubicBezTo>
                  <a:cubicBezTo>
                    <a:pt x="1813" y="1464"/>
                    <a:pt x="1751" y="1440"/>
                    <a:pt x="1708" y="1388"/>
                  </a:cubicBezTo>
                  <a:cubicBezTo>
                    <a:pt x="1695" y="1373"/>
                    <a:pt x="1664" y="1380"/>
                    <a:pt x="1656" y="1400"/>
                  </a:cubicBezTo>
                  <a:cubicBezTo>
                    <a:pt x="1649" y="1415"/>
                    <a:pt x="1641" y="1417"/>
                    <a:pt x="1627" y="1415"/>
                  </a:cubicBezTo>
                  <a:cubicBezTo>
                    <a:pt x="1620" y="1414"/>
                    <a:pt x="1612" y="1415"/>
                    <a:pt x="1605" y="1417"/>
                  </a:cubicBezTo>
                  <a:cubicBezTo>
                    <a:pt x="1593" y="1420"/>
                    <a:pt x="1590" y="1430"/>
                    <a:pt x="1588" y="1441"/>
                  </a:cubicBezTo>
                  <a:cubicBezTo>
                    <a:pt x="1586" y="1452"/>
                    <a:pt x="1593" y="1457"/>
                    <a:pt x="1601" y="1461"/>
                  </a:cubicBezTo>
                  <a:cubicBezTo>
                    <a:pt x="1611" y="1466"/>
                    <a:pt x="1623" y="1470"/>
                    <a:pt x="1634" y="1475"/>
                  </a:cubicBezTo>
                  <a:cubicBezTo>
                    <a:pt x="1646" y="1480"/>
                    <a:pt x="1658" y="1486"/>
                    <a:pt x="1667" y="1497"/>
                  </a:cubicBezTo>
                  <a:cubicBezTo>
                    <a:pt x="1682" y="1516"/>
                    <a:pt x="1679" y="1534"/>
                    <a:pt x="1656" y="1541"/>
                  </a:cubicBezTo>
                  <a:cubicBezTo>
                    <a:pt x="1613" y="1554"/>
                    <a:pt x="1610" y="1570"/>
                    <a:pt x="1633" y="1611"/>
                  </a:cubicBezTo>
                  <a:cubicBezTo>
                    <a:pt x="1642" y="1628"/>
                    <a:pt x="1653" y="1643"/>
                    <a:pt x="1646" y="1664"/>
                  </a:cubicBezTo>
                  <a:cubicBezTo>
                    <a:pt x="1644" y="1668"/>
                    <a:pt x="1644" y="1674"/>
                    <a:pt x="1638" y="1673"/>
                  </a:cubicBezTo>
                  <a:cubicBezTo>
                    <a:pt x="1632" y="1673"/>
                    <a:pt x="1630" y="1668"/>
                    <a:pt x="1629" y="1664"/>
                  </a:cubicBezTo>
                  <a:cubicBezTo>
                    <a:pt x="1627" y="1646"/>
                    <a:pt x="1616" y="1640"/>
                    <a:pt x="1599" y="1639"/>
                  </a:cubicBezTo>
                  <a:cubicBezTo>
                    <a:pt x="1575" y="1637"/>
                    <a:pt x="1560" y="1623"/>
                    <a:pt x="1552" y="1600"/>
                  </a:cubicBezTo>
                  <a:cubicBezTo>
                    <a:pt x="1546" y="1580"/>
                    <a:pt x="1540" y="1560"/>
                    <a:pt x="1533" y="1540"/>
                  </a:cubicBezTo>
                  <a:cubicBezTo>
                    <a:pt x="1529" y="1526"/>
                    <a:pt x="1521" y="1514"/>
                    <a:pt x="1510" y="1506"/>
                  </a:cubicBezTo>
                  <a:cubicBezTo>
                    <a:pt x="1506" y="1503"/>
                    <a:pt x="1502" y="1498"/>
                    <a:pt x="1496" y="1500"/>
                  </a:cubicBezTo>
                  <a:cubicBezTo>
                    <a:pt x="1489" y="1504"/>
                    <a:pt x="1486" y="1510"/>
                    <a:pt x="1487" y="1517"/>
                  </a:cubicBezTo>
                  <a:cubicBezTo>
                    <a:pt x="1488" y="1530"/>
                    <a:pt x="1490" y="1543"/>
                    <a:pt x="1492" y="1556"/>
                  </a:cubicBezTo>
                  <a:cubicBezTo>
                    <a:pt x="1493" y="1561"/>
                    <a:pt x="1498" y="1562"/>
                    <a:pt x="1502" y="1563"/>
                  </a:cubicBezTo>
                  <a:cubicBezTo>
                    <a:pt x="1506" y="1564"/>
                    <a:pt x="1511" y="1564"/>
                    <a:pt x="1515" y="1566"/>
                  </a:cubicBezTo>
                  <a:cubicBezTo>
                    <a:pt x="1527" y="1569"/>
                    <a:pt x="1536" y="1576"/>
                    <a:pt x="1532" y="1589"/>
                  </a:cubicBezTo>
                  <a:cubicBezTo>
                    <a:pt x="1528" y="1600"/>
                    <a:pt x="1516" y="1595"/>
                    <a:pt x="1507" y="1594"/>
                  </a:cubicBezTo>
                  <a:cubicBezTo>
                    <a:pt x="1504" y="1593"/>
                    <a:pt x="1500" y="1592"/>
                    <a:pt x="1498" y="1590"/>
                  </a:cubicBezTo>
                  <a:cubicBezTo>
                    <a:pt x="1480" y="1574"/>
                    <a:pt x="1478" y="1587"/>
                    <a:pt x="1474" y="1602"/>
                  </a:cubicBezTo>
                  <a:cubicBezTo>
                    <a:pt x="1468" y="1624"/>
                    <a:pt x="1468" y="1623"/>
                    <a:pt x="1492" y="1625"/>
                  </a:cubicBezTo>
                  <a:cubicBezTo>
                    <a:pt x="1506" y="1625"/>
                    <a:pt x="1515" y="1630"/>
                    <a:pt x="1509" y="1647"/>
                  </a:cubicBezTo>
                  <a:cubicBezTo>
                    <a:pt x="1505" y="1659"/>
                    <a:pt x="1502" y="1671"/>
                    <a:pt x="1500" y="1684"/>
                  </a:cubicBezTo>
                  <a:cubicBezTo>
                    <a:pt x="1497" y="1705"/>
                    <a:pt x="1504" y="1712"/>
                    <a:pt x="1525" y="1709"/>
                  </a:cubicBezTo>
                  <a:cubicBezTo>
                    <a:pt x="1529" y="1709"/>
                    <a:pt x="1532" y="1709"/>
                    <a:pt x="1535" y="1708"/>
                  </a:cubicBezTo>
                  <a:cubicBezTo>
                    <a:pt x="1553" y="1704"/>
                    <a:pt x="1560" y="1707"/>
                    <a:pt x="1558" y="1728"/>
                  </a:cubicBezTo>
                  <a:cubicBezTo>
                    <a:pt x="1554" y="1754"/>
                    <a:pt x="1565" y="1777"/>
                    <a:pt x="1579" y="1799"/>
                  </a:cubicBezTo>
                  <a:cubicBezTo>
                    <a:pt x="1596" y="1825"/>
                    <a:pt x="1618" y="1849"/>
                    <a:pt x="1631" y="1877"/>
                  </a:cubicBezTo>
                  <a:cubicBezTo>
                    <a:pt x="1639" y="1894"/>
                    <a:pt x="1643" y="1910"/>
                    <a:pt x="1634" y="1929"/>
                  </a:cubicBezTo>
                  <a:cubicBezTo>
                    <a:pt x="1623" y="1951"/>
                    <a:pt x="1628" y="1975"/>
                    <a:pt x="1637" y="1998"/>
                  </a:cubicBezTo>
                  <a:cubicBezTo>
                    <a:pt x="1640" y="2005"/>
                    <a:pt x="1643" y="2011"/>
                    <a:pt x="1645" y="2017"/>
                  </a:cubicBezTo>
                  <a:cubicBezTo>
                    <a:pt x="1662" y="2054"/>
                    <a:pt x="1662" y="2054"/>
                    <a:pt x="1631" y="2080"/>
                  </a:cubicBezTo>
                  <a:cubicBezTo>
                    <a:pt x="1625" y="2085"/>
                    <a:pt x="1621" y="2090"/>
                    <a:pt x="1623" y="2100"/>
                  </a:cubicBezTo>
                  <a:cubicBezTo>
                    <a:pt x="1625" y="2111"/>
                    <a:pt x="1624" y="2123"/>
                    <a:pt x="1622" y="2134"/>
                  </a:cubicBezTo>
                  <a:cubicBezTo>
                    <a:pt x="1618" y="2151"/>
                    <a:pt x="1627" y="2158"/>
                    <a:pt x="1641" y="2163"/>
                  </a:cubicBezTo>
                  <a:cubicBezTo>
                    <a:pt x="1686" y="2179"/>
                    <a:pt x="1686" y="2179"/>
                    <a:pt x="1659" y="2218"/>
                  </a:cubicBezTo>
                  <a:cubicBezTo>
                    <a:pt x="1654" y="2225"/>
                    <a:pt x="1652" y="2233"/>
                    <a:pt x="1652" y="2242"/>
                  </a:cubicBezTo>
                  <a:cubicBezTo>
                    <a:pt x="1652" y="2249"/>
                    <a:pt x="1659" y="2258"/>
                    <a:pt x="1647" y="2261"/>
                  </a:cubicBezTo>
                  <a:cubicBezTo>
                    <a:pt x="1637" y="2264"/>
                    <a:pt x="1627" y="2263"/>
                    <a:pt x="1621" y="2253"/>
                  </a:cubicBezTo>
                  <a:cubicBezTo>
                    <a:pt x="1615" y="2245"/>
                    <a:pt x="1611" y="2236"/>
                    <a:pt x="1606" y="2226"/>
                  </a:cubicBezTo>
                  <a:cubicBezTo>
                    <a:pt x="1582" y="2235"/>
                    <a:pt x="1571" y="2256"/>
                    <a:pt x="1562" y="2277"/>
                  </a:cubicBezTo>
                  <a:cubicBezTo>
                    <a:pt x="1557" y="2287"/>
                    <a:pt x="1566" y="2296"/>
                    <a:pt x="1572" y="2303"/>
                  </a:cubicBezTo>
                  <a:cubicBezTo>
                    <a:pt x="1581" y="2312"/>
                    <a:pt x="1590" y="2320"/>
                    <a:pt x="1598" y="2328"/>
                  </a:cubicBezTo>
                  <a:cubicBezTo>
                    <a:pt x="1607" y="2337"/>
                    <a:pt x="1613" y="2347"/>
                    <a:pt x="1614" y="2360"/>
                  </a:cubicBezTo>
                  <a:cubicBezTo>
                    <a:pt x="1615" y="2377"/>
                    <a:pt x="1610" y="2381"/>
                    <a:pt x="1593" y="2377"/>
                  </a:cubicBezTo>
                  <a:cubicBezTo>
                    <a:pt x="1572" y="2371"/>
                    <a:pt x="1567" y="2377"/>
                    <a:pt x="1570" y="2398"/>
                  </a:cubicBezTo>
                  <a:cubicBezTo>
                    <a:pt x="1571" y="2410"/>
                    <a:pt x="1581" y="2425"/>
                    <a:pt x="1567" y="2433"/>
                  </a:cubicBezTo>
                  <a:cubicBezTo>
                    <a:pt x="1554" y="2440"/>
                    <a:pt x="1542" y="2427"/>
                    <a:pt x="1532" y="2419"/>
                  </a:cubicBezTo>
                  <a:cubicBezTo>
                    <a:pt x="1528" y="2415"/>
                    <a:pt x="1524" y="2412"/>
                    <a:pt x="1519" y="2409"/>
                  </a:cubicBezTo>
                  <a:cubicBezTo>
                    <a:pt x="1513" y="2405"/>
                    <a:pt x="1505" y="2404"/>
                    <a:pt x="1499" y="2410"/>
                  </a:cubicBezTo>
                  <a:cubicBezTo>
                    <a:pt x="1493" y="2415"/>
                    <a:pt x="1495" y="2422"/>
                    <a:pt x="1499" y="2428"/>
                  </a:cubicBezTo>
                  <a:cubicBezTo>
                    <a:pt x="1504" y="2437"/>
                    <a:pt x="1508" y="2446"/>
                    <a:pt x="1498" y="2455"/>
                  </a:cubicBezTo>
                  <a:cubicBezTo>
                    <a:pt x="1488" y="2463"/>
                    <a:pt x="1478" y="2458"/>
                    <a:pt x="1469" y="2452"/>
                  </a:cubicBezTo>
                  <a:cubicBezTo>
                    <a:pt x="1468" y="2451"/>
                    <a:pt x="1466" y="2449"/>
                    <a:pt x="1464" y="2448"/>
                  </a:cubicBezTo>
                  <a:cubicBezTo>
                    <a:pt x="1439" y="2430"/>
                    <a:pt x="1433" y="2432"/>
                    <a:pt x="1421" y="2461"/>
                  </a:cubicBezTo>
                  <a:cubicBezTo>
                    <a:pt x="1416" y="2475"/>
                    <a:pt x="1411" y="2486"/>
                    <a:pt x="1394" y="2484"/>
                  </a:cubicBezTo>
                  <a:cubicBezTo>
                    <a:pt x="1390" y="2484"/>
                    <a:pt x="1387" y="2484"/>
                    <a:pt x="1384" y="2483"/>
                  </a:cubicBezTo>
                  <a:cubicBezTo>
                    <a:pt x="1367" y="2477"/>
                    <a:pt x="1352" y="2485"/>
                    <a:pt x="1354" y="2502"/>
                  </a:cubicBezTo>
                  <a:cubicBezTo>
                    <a:pt x="1356" y="2519"/>
                    <a:pt x="1347" y="2525"/>
                    <a:pt x="1335" y="2526"/>
                  </a:cubicBezTo>
                  <a:cubicBezTo>
                    <a:pt x="1296" y="2528"/>
                    <a:pt x="1288" y="2552"/>
                    <a:pt x="1287" y="2586"/>
                  </a:cubicBezTo>
                  <a:cubicBezTo>
                    <a:pt x="1286" y="2610"/>
                    <a:pt x="1280" y="2634"/>
                    <a:pt x="1273" y="2658"/>
                  </a:cubicBezTo>
                  <a:cubicBezTo>
                    <a:pt x="1269" y="2669"/>
                    <a:pt x="1263" y="2676"/>
                    <a:pt x="1251" y="2679"/>
                  </a:cubicBezTo>
                  <a:cubicBezTo>
                    <a:pt x="1210" y="2691"/>
                    <a:pt x="1169" y="2694"/>
                    <a:pt x="1131" y="2668"/>
                  </a:cubicBezTo>
                  <a:cubicBezTo>
                    <a:pt x="1117" y="2658"/>
                    <a:pt x="1108" y="2647"/>
                    <a:pt x="1110" y="2628"/>
                  </a:cubicBezTo>
                  <a:cubicBezTo>
                    <a:pt x="1114" y="2600"/>
                    <a:pt x="1100" y="2575"/>
                    <a:pt x="1086" y="2551"/>
                  </a:cubicBezTo>
                  <a:cubicBezTo>
                    <a:pt x="1083" y="2544"/>
                    <a:pt x="1077" y="2543"/>
                    <a:pt x="1070" y="2542"/>
                  </a:cubicBezTo>
                  <a:cubicBezTo>
                    <a:pt x="1046" y="2539"/>
                    <a:pt x="1022" y="2537"/>
                    <a:pt x="998" y="2538"/>
                  </a:cubicBezTo>
                  <a:cubicBezTo>
                    <a:pt x="983" y="2538"/>
                    <a:pt x="973" y="2533"/>
                    <a:pt x="964" y="2522"/>
                  </a:cubicBezTo>
                  <a:cubicBezTo>
                    <a:pt x="955" y="2512"/>
                    <a:pt x="947" y="2501"/>
                    <a:pt x="934" y="2495"/>
                  </a:cubicBezTo>
                  <a:cubicBezTo>
                    <a:pt x="920" y="2489"/>
                    <a:pt x="908" y="2487"/>
                    <a:pt x="893" y="2497"/>
                  </a:cubicBezTo>
                  <a:cubicBezTo>
                    <a:pt x="875" y="2510"/>
                    <a:pt x="859" y="2504"/>
                    <a:pt x="852" y="2482"/>
                  </a:cubicBezTo>
                  <a:cubicBezTo>
                    <a:pt x="839" y="2444"/>
                    <a:pt x="821" y="2440"/>
                    <a:pt x="790" y="2468"/>
                  </a:cubicBezTo>
                  <a:cubicBezTo>
                    <a:pt x="773" y="2482"/>
                    <a:pt x="762" y="2501"/>
                    <a:pt x="747" y="2517"/>
                  </a:cubicBezTo>
                  <a:cubicBezTo>
                    <a:pt x="735" y="2529"/>
                    <a:pt x="723" y="2540"/>
                    <a:pt x="700" y="2543"/>
                  </a:cubicBezTo>
                  <a:cubicBezTo>
                    <a:pt x="719" y="2512"/>
                    <a:pt x="734" y="2485"/>
                    <a:pt x="752" y="2457"/>
                  </a:cubicBezTo>
                  <a:cubicBezTo>
                    <a:pt x="770" y="2428"/>
                    <a:pt x="746" y="2370"/>
                    <a:pt x="711" y="2373"/>
                  </a:cubicBezTo>
                  <a:cubicBezTo>
                    <a:pt x="670" y="2376"/>
                    <a:pt x="657" y="2354"/>
                    <a:pt x="649" y="2321"/>
                  </a:cubicBezTo>
                  <a:cubicBezTo>
                    <a:pt x="647" y="2316"/>
                    <a:pt x="646" y="2311"/>
                    <a:pt x="644" y="2306"/>
                  </a:cubicBezTo>
                  <a:cubicBezTo>
                    <a:pt x="638" y="2284"/>
                    <a:pt x="636" y="2283"/>
                    <a:pt x="616" y="2294"/>
                  </a:cubicBezTo>
                  <a:cubicBezTo>
                    <a:pt x="599" y="2304"/>
                    <a:pt x="586" y="2318"/>
                    <a:pt x="574" y="2334"/>
                  </a:cubicBezTo>
                  <a:cubicBezTo>
                    <a:pt x="567" y="2344"/>
                    <a:pt x="561" y="2348"/>
                    <a:pt x="548" y="2343"/>
                  </a:cubicBezTo>
                  <a:cubicBezTo>
                    <a:pt x="537" y="2339"/>
                    <a:pt x="525" y="2338"/>
                    <a:pt x="513" y="2337"/>
                  </a:cubicBezTo>
                  <a:cubicBezTo>
                    <a:pt x="505" y="2336"/>
                    <a:pt x="498" y="2340"/>
                    <a:pt x="496" y="2348"/>
                  </a:cubicBezTo>
                  <a:cubicBezTo>
                    <a:pt x="494" y="2357"/>
                    <a:pt x="497" y="2363"/>
                    <a:pt x="505" y="2367"/>
                  </a:cubicBezTo>
                  <a:cubicBezTo>
                    <a:pt x="511" y="2370"/>
                    <a:pt x="517" y="2372"/>
                    <a:pt x="523" y="2375"/>
                  </a:cubicBezTo>
                  <a:cubicBezTo>
                    <a:pt x="533" y="2380"/>
                    <a:pt x="537" y="2387"/>
                    <a:pt x="535" y="2399"/>
                  </a:cubicBezTo>
                  <a:cubicBezTo>
                    <a:pt x="529" y="2435"/>
                    <a:pt x="542" y="2460"/>
                    <a:pt x="574" y="2476"/>
                  </a:cubicBezTo>
                  <a:cubicBezTo>
                    <a:pt x="579" y="2479"/>
                    <a:pt x="590" y="2478"/>
                    <a:pt x="588" y="2487"/>
                  </a:cubicBezTo>
                  <a:cubicBezTo>
                    <a:pt x="587" y="2496"/>
                    <a:pt x="578" y="2498"/>
                    <a:pt x="569" y="2499"/>
                  </a:cubicBezTo>
                  <a:cubicBezTo>
                    <a:pt x="568" y="2499"/>
                    <a:pt x="567" y="2499"/>
                    <a:pt x="566" y="2499"/>
                  </a:cubicBezTo>
                  <a:cubicBezTo>
                    <a:pt x="542" y="2503"/>
                    <a:pt x="535" y="2514"/>
                    <a:pt x="547" y="2533"/>
                  </a:cubicBezTo>
                  <a:cubicBezTo>
                    <a:pt x="558" y="2551"/>
                    <a:pt x="555" y="2565"/>
                    <a:pt x="545" y="2580"/>
                  </a:cubicBezTo>
                  <a:cubicBezTo>
                    <a:pt x="532" y="2600"/>
                    <a:pt x="522" y="2621"/>
                    <a:pt x="528" y="2646"/>
                  </a:cubicBezTo>
                  <a:cubicBezTo>
                    <a:pt x="531" y="2657"/>
                    <a:pt x="520" y="2662"/>
                    <a:pt x="513" y="2664"/>
                  </a:cubicBezTo>
                  <a:cubicBezTo>
                    <a:pt x="487" y="2673"/>
                    <a:pt x="475" y="2690"/>
                    <a:pt x="472" y="2716"/>
                  </a:cubicBezTo>
                  <a:cubicBezTo>
                    <a:pt x="470" y="2732"/>
                    <a:pt x="464" y="2735"/>
                    <a:pt x="448" y="2725"/>
                  </a:cubicBezTo>
                  <a:cubicBezTo>
                    <a:pt x="414" y="2704"/>
                    <a:pt x="364" y="2719"/>
                    <a:pt x="349" y="2754"/>
                  </a:cubicBezTo>
                  <a:cubicBezTo>
                    <a:pt x="346" y="2761"/>
                    <a:pt x="342" y="2770"/>
                    <a:pt x="349" y="2776"/>
                  </a:cubicBezTo>
                  <a:cubicBezTo>
                    <a:pt x="356" y="2782"/>
                    <a:pt x="366" y="2785"/>
                    <a:pt x="375" y="2779"/>
                  </a:cubicBezTo>
                  <a:cubicBezTo>
                    <a:pt x="381" y="2776"/>
                    <a:pt x="387" y="2771"/>
                    <a:pt x="393" y="2767"/>
                  </a:cubicBezTo>
                  <a:cubicBezTo>
                    <a:pt x="399" y="2762"/>
                    <a:pt x="405" y="2759"/>
                    <a:pt x="410" y="2765"/>
                  </a:cubicBezTo>
                  <a:cubicBezTo>
                    <a:pt x="416" y="2772"/>
                    <a:pt x="412" y="2778"/>
                    <a:pt x="407" y="2783"/>
                  </a:cubicBezTo>
                  <a:cubicBezTo>
                    <a:pt x="403" y="2788"/>
                    <a:pt x="397" y="2792"/>
                    <a:pt x="393" y="2796"/>
                  </a:cubicBezTo>
                  <a:cubicBezTo>
                    <a:pt x="384" y="2805"/>
                    <a:pt x="379" y="2817"/>
                    <a:pt x="388" y="2827"/>
                  </a:cubicBezTo>
                  <a:cubicBezTo>
                    <a:pt x="396" y="2835"/>
                    <a:pt x="407" y="2827"/>
                    <a:pt x="415" y="2821"/>
                  </a:cubicBezTo>
                  <a:cubicBezTo>
                    <a:pt x="422" y="2816"/>
                    <a:pt x="427" y="2807"/>
                    <a:pt x="436" y="2804"/>
                  </a:cubicBezTo>
                  <a:cubicBezTo>
                    <a:pt x="449" y="2799"/>
                    <a:pt x="457" y="2801"/>
                    <a:pt x="456" y="2817"/>
                  </a:cubicBezTo>
                  <a:cubicBezTo>
                    <a:pt x="455" y="2839"/>
                    <a:pt x="446" y="2857"/>
                    <a:pt x="434" y="2874"/>
                  </a:cubicBezTo>
                  <a:cubicBezTo>
                    <a:pt x="419" y="2896"/>
                    <a:pt x="418" y="2908"/>
                    <a:pt x="434" y="2929"/>
                  </a:cubicBezTo>
                  <a:cubicBezTo>
                    <a:pt x="439" y="2937"/>
                    <a:pt x="447" y="2944"/>
                    <a:pt x="454" y="2951"/>
                  </a:cubicBezTo>
                  <a:cubicBezTo>
                    <a:pt x="457" y="2954"/>
                    <a:pt x="462" y="2957"/>
                    <a:pt x="460" y="2962"/>
                  </a:cubicBezTo>
                  <a:cubicBezTo>
                    <a:pt x="458" y="2968"/>
                    <a:pt x="453" y="2969"/>
                    <a:pt x="449" y="2968"/>
                  </a:cubicBezTo>
                  <a:cubicBezTo>
                    <a:pt x="431" y="2964"/>
                    <a:pt x="427" y="2972"/>
                    <a:pt x="428" y="2988"/>
                  </a:cubicBezTo>
                  <a:cubicBezTo>
                    <a:pt x="429" y="3008"/>
                    <a:pt x="416" y="3022"/>
                    <a:pt x="402" y="3033"/>
                  </a:cubicBezTo>
                  <a:cubicBezTo>
                    <a:pt x="391" y="3042"/>
                    <a:pt x="390" y="3049"/>
                    <a:pt x="401" y="3057"/>
                  </a:cubicBezTo>
                  <a:cubicBezTo>
                    <a:pt x="407" y="3061"/>
                    <a:pt x="411" y="3065"/>
                    <a:pt x="409" y="3073"/>
                  </a:cubicBezTo>
                  <a:cubicBezTo>
                    <a:pt x="407" y="3084"/>
                    <a:pt x="399" y="3082"/>
                    <a:pt x="392" y="3084"/>
                  </a:cubicBezTo>
                  <a:cubicBezTo>
                    <a:pt x="388" y="3085"/>
                    <a:pt x="383" y="3085"/>
                    <a:pt x="378" y="3086"/>
                  </a:cubicBezTo>
                  <a:cubicBezTo>
                    <a:pt x="351" y="3089"/>
                    <a:pt x="345" y="3104"/>
                    <a:pt x="361" y="3127"/>
                  </a:cubicBezTo>
                  <a:cubicBezTo>
                    <a:pt x="363" y="3130"/>
                    <a:pt x="365" y="3132"/>
                    <a:pt x="366" y="3135"/>
                  </a:cubicBezTo>
                  <a:cubicBezTo>
                    <a:pt x="369" y="3141"/>
                    <a:pt x="371" y="3149"/>
                    <a:pt x="365" y="3153"/>
                  </a:cubicBezTo>
                  <a:cubicBezTo>
                    <a:pt x="360" y="3157"/>
                    <a:pt x="353" y="3153"/>
                    <a:pt x="349" y="3149"/>
                  </a:cubicBezTo>
                  <a:cubicBezTo>
                    <a:pt x="345" y="3145"/>
                    <a:pt x="342" y="3141"/>
                    <a:pt x="339" y="3136"/>
                  </a:cubicBezTo>
                  <a:cubicBezTo>
                    <a:pt x="333" y="3129"/>
                    <a:pt x="327" y="3127"/>
                    <a:pt x="319" y="3133"/>
                  </a:cubicBezTo>
                  <a:cubicBezTo>
                    <a:pt x="300" y="3146"/>
                    <a:pt x="279" y="3148"/>
                    <a:pt x="258" y="3149"/>
                  </a:cubicBezTo>
                  <a:cubicBezTo>
                    <a:pt x="233" y="3151"/>
                    <a:pt x="207" y="3148"/>
                    <a:pt x="182" y="3154"/>
                  </a:cubicBezTo>
                  <a:cubicBezTo>
                    <a:pt x="173" y="3156"/>
                    <a:pt x="168" y="3150"/>
                    <a:pt x="164" y="3145"/>
                  </a:cubicBezTo>
                  <a:cubicBezTo>
                    <a:pt x="150" y="3129"/>
                    <a:pt x="137" y="3113"/>
                    <a:pt x="112" y="3121"/>
                  </a:cubicBezTo>
                  <a:cubicBezTo>
                    <a:pt x="107" y="3122"/>
                    <a:pt x="104" y="3118"/>
                    <a:pt x="102" y="3114"/>
                  </a:cubicBezTo>
                  <a:cubicBezTo>
                    <a:pt x="91" y="3094"/>
                    <a:pt x="73" y="3078"/>
                    <a:pt x="58" y="3061"/>
                  </a:cubicBezTo>
                  <a:cubicBezTo>
                    <a:pt x="35" y="3035"/>
                    <a:pt x="22" y="3006"/>
                    <a:pt x="31" y="2971"/>
                  </a:cubicBezTo>
                  <a:cubicBezTo>
                    <a:pt x="34" y="2957"/>
                    <a:pt x="26" y="2948"/>
                    <a:pt x="18" y="2940"/>
                  </a:cubicBezTo>
                  <a:cubicBezTo>
                    <a:pt x="0" y="2921"/>
                    <a:pt x="1" y="2911"/>
                    <a:pt x="21" y="2896"/>
                  </a:cubicBezTo>
                  <a:cubicBezTo>
                    <a:pt x="43" y="2881"/>
                    <a:pt x="43" y="2881"/>
                    <a:pt x="25" y="2859"/>
                  </a:cubicBezTo>
                  <a:cubicBezTo>
                    <a:pt x="21" y="2854"/>
                    <a:pt x="18" y="2850"/>
                    <a:pt x="24" y="2844"/>
                  </a:cubicBezTo>
                  <a:cubicBezTo>
                    <a:pt x="44" y="2821"/>
                    <a:pt x="62" y="2798"/>
                    <a:pt x="83" y="2776"/>
                  </a:cubicBezTo>
                  <a:cubicBezTo>
                    <a:pt x="98" y="2759"/>
                    <a:pt x="117" y="2748"/>
                    <a:pt x="139" y="2743"/>
                  </a:cubicBezTo>
                  <a:cubicBezTo>
                    <a:pt x="153" y="2739"/>
                    <a:pt x="180" y="2703"/>
                    <a:pt x="181" y="2688"/>
                  </a:cubicBezTo>
                  <a:cubicBezTo>
                    <a:pt x="181" y="2683"/>
                    <a:pt x="181" y="2679"/>
                    <a:pt x="175" y="2677"/>
                  </a:cubicBezTo>
                  <a:cubicBezTo>
                    <a:pt x="144" y="2663"/>
                    <a:pt x="129" y="2636"/>
                    <a:pt x="116" y="2607"/>
                  </a:cubicBezTo>
                  <a:cubicBezTo>
                    <a:pt x="113" y="2601"/>
                    <a:pt x="111" y="2596"/>
                    <a:pt x="108" y="2591"/>
                  </a:cubicBezTo>
                  <a:cubicBezTo>
                    <a:pt x="98" y="2575"/>
                    <a:pt x="93" y="2561"/>
                    <a:pt x="100" y="2541"/>
                  </a:cubicBezTo>
                  <a:cubicBezTo>
                    <a:pt x="107" y="2521"/>
                    <a:pt x="96" y="2501"/>
                    <a:pt x="86" y="2483"/>
                  </a:cubicBezTo>
                  <a:cubicBezTo>
                    <a:pt x="82" y="2474"/>
                    <a:pt x="80" y="2468"/>
                    <a:pt x="87" y="2459"/>
                  </a:cubicBezTo>
                  <a:cubicBezTo>
                    <a:pt x="115" y="2421"/>
                    <a:pt x="136" y="2379"/>
                    <a:pt x="140" y="2330"/>
                  </a:cubicBezTo>
                  <a:cubicBezTo>
                    <a:pt x="141" y="2323"/>
                    <a:pt x="143" y="2320"/>
                    <a:pt x="150" y="2322"/>
                  </a:cubicBezTo>
                  <a:cubicBezTo>
                    <a:pt x="178" y="2328"/>
                    <a:pt x="196" y="2313"/>
                    <a:pt x="211" y="2293"/>
                  </a:cubicBezTo>
                  <a:cubicBezTo>
                    <a:pt x="218" y="2284"/>
                    <a:pt x="224" y="2279"/>
                    <a:pt x="237" y="2285"/>
                  </a:cubicBezTo>
                  <a:cubicBezTo>
                    <a:pt x="253" y="2294"/>
                    <a:pt x="268" y="2286"/>
                    <a:pt x="281" y="2275"/>
                  </a:cubicBezTo>
                  <a:cubicBezTo>
                    <a:pt x="292" y="2266"/>
                    <a:pt x="303" y="2255"/>
                    <a:pt x="314" y="2246"/>
                  </a:cubicBezTo>
                  <a:cubicBezTo>
                    <a:pt x="325" y="2238"/>
                    <a:pt x="335" y="2237"/>
                    <a:pt x="338" y="2254"/>
                  </a:cubicBezTo>
                  <a:cubicBezTo>
                    <a:pt x="338" y="2258"/>
                    <a:pt x="339" y="2262"/>
                    <a:pt x="341" y="2266"/>
                  </a:cubicBezTo>
                  <a:cubicBezTo>
                    <a:pt x="343" y="2271"/>
                    <a:pt x="343" y="2279"/>
                    <a:pt x="350" y="2280"/>
                  </a:cubicBezTo>
                  <a:cubicBezTo>
                    <a:pt x="356" y="2280"/>
                    <a:pt x="360" y="2275"/>
                    <a:pt x="363" y="2271"/>
                  </a:cubicBezTo>
                  <a:cubicBezTo>
                    <a:pt x="378" y="2254"/>
                    <a:pt x="384" y="2255"/>
                    <a:pt x="393" y="2276"/>
                  </a:cubicBezTo>
                  <a:cubicBezTo>
                    <a:pt x="395" y="2281"/>
                    <a:pt x="396" y="2285"/>
                    <a:pt x="399" y="2289"/>
                  </a:cubicBezTo>
                  <a:cubicBezTo>
                    <a:pt x="403" y="2295"/>
                    <a:pt x="407" y="2300"/>
                    <a:pt x="417" y="2296"/>
                  </a:cubicBezTo>
                  <a:cubicBezTo>
                    <a:pt x="426" y="2291"/>
                    <a:pt x="426" y="2287"/>
                    <a:pt x="424" y="2279"/>
                  </a:cubicBezTo>
                  <a:cubicBezTo>
                    <a:pt x="414" y="2234"/>
                    <a:pt x="425" y="2195"/>
                    <a:pt x="452" y="2158"/>
                  </a:cubicBezTo>
                  <a:cubicBezTo>
                    <a:pt x="468" y="2136"/>
                    <a:pt x="489" y="2122"/>
                    <a:pt x="516" y="2118"/>
                  </a:cubicBezTo>
                  <a:cubicBezTo>
                    <a:pt x="528" y="2116"/>
                    <a:pt x="530" y="2112"/>
                    <a:pt x="526" y="2101"/>
                  </a:cubicBezTo>
                  <a:cubicBezTo>
                    <a:pt x="521" y="2088"/>
                    <a:pt x="517" y="2073"/>
                    <a:pt x="508" y="2062"/>
                  </a:cubicBezTo>
                  <a:cubicBezTo>
                    <a:pt x="501" y="2054"/>
                    <a:pt x="503" y="2050"/>
                    <a:pt x="512" y="2045"/>
                  </a:cubicBezTo>
                  <a:cubicBezTo>
                    <a:pt x="531" y="2036"/>
                    <a:pt x="542" y="1996"/>
                    <a:pt x="531" y="1978"/>
                  </a:cubicBezTo>
                  <a:cubicBezTo>
                    <a:pt x="527" y="1972"/>
                    <a:pt x="521" y="1972"/>
                    <a:pt x="516" y="1971"/>
                  </a:cubicBezTo>
                  <a:cubicBezTo>
                    <a:pt x="500" y="1967"/>
                    <a:pt x="485" y="1962"/>
                    <a:pt x="473" y="1950"/>
                  </a:cubicBezTo>
                  <a:cubicBezTo>
                    <a:pt x="454" y="1929"/>
                    <a:pt x="460" y="1910"/>
                    <a:pt x="488" y="1904"/>
                  </a:cubicBezTo>
                  <a:cubicBezTo>
                    <a:pt x="496" y="1902"/>
                    <a:pt x="505" y="1902"/>
                    <a:pt x="513" y="1900"/>
                  </a:cubicBezTo>
                  <a:cubicBezTo>
                    <a:pt x="535" y="1894"/>
                    <a:pt x="541" y="1884"/>
                    <a:pt x="534" y="1862"/>
                  </a:cubicBezTo>
                  <a:cubicBezTo>
                    <a:pt x="531" y="1851"/>
                    <a:pt x="525" y="1843"/>
                    <a:pt x="519" y="1834"/>
                  </a:cubicBezTo>
                  <a:cubicBezTo>
                    <a:pt x="512" y="1825"/>
                    <a:pt x="506" y="1817"/>
                    <a:pt x="501" y="1807"/>
                  </a:cubicBezTo>
                  <a:cubicBezTo>
                    <a:pt x="497" y="1800"/>
                    <a:pt x="494" y="1791"/>
                    <a:pt x="496" y="1782"/>
                  </a:cubicBezTo>
                  <a:cubicBezTo>
                    <a:pt x="500" y="1770"/>
                    <a:pt x="511" y="1778"/>
                    <a:pt x="518" y="1777"/>
                  </a:cubicBezTo>
                  <a:cubicBezTo>
                    <a:pt x="535" y="1773"/>
                    <a:pt x="553" y="1772"/>
                    <a:pt x="567" y="1761"/>
                  </a:cubicBezTo>
                  <a:cubicBezTo>
                    <a:pt x="576" y="1753"/>
                    <a:pt x="578" y="1746"/>
                    <a:pt x="571" y="1735"/>
                  </a:cubicBezTo>
                  <a:cubicBezTo>
                    <a:pt x="561" y="1720"/>
                    <a:pt x="547" y="1706"/>
                    <a:pt x="535" y="1693"/>
                  </a:cubicBezTo>
                  <a:cubicBezTo>
                    <a:pt x="515" y="1671"/>
                    <a:pt x="499" y="1649"/>
                    <a:pt x="514" y="1618"/>
                  </a:cubicBezTo>
                  <a:cubicBezTo>
                    <a:pt x="517" y="1610"/>
                    <a:pt x="512" y="1605"/>
                    <a:pt x="508" y="1600"/>
                  </a:cubicBezTo>
                  <a:cubicBezTo>
                    <a:pt x="501" y="1590"/>
                    <a:pt x="490" y="1584"/>
                    <a:pt x="480" y="1579"/>
                  </a:cubicBezTo>
                  <a:cubicBezTo>
                    <a:pt x="464" y="1571"/>
                    <a:pt x="448" y="1565"/>
                    <a:pt x="440" y="154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scene3d>
              <a:camera prst="isometricTopUp">
                <a:rot lat="585005" lon="17518078" rev="3941966"/>
              </a:camera>
              <a:lightRig rig="threePt" dir="t"/>
            </a:scene3d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grpSp>
          <p:nvGrpSpPr>
            <p:cNvPr id="18" name="Group 15">
              <a:extLst>
                <a:ext uri="{FF2B5EF4-FFF2-40B4-BE49-F238E27FC236}">
                  <a16:creationId xmlns:a16="http://schemas.microsoft.com/office/drawing/2014/main" id="{1E3225E7-9CC9-4B6F-A193-E012EBABA35C}"/>
                </a:ext>
              </a:extLst>
            </p:cNvPr>
            <p:cNvGrpSpPr/>
            <p:nvPr/>
          </p:nvGrpSpPr>
          <p:grpSpPr>
            <a:xfrm>
              <a:off x="9160627" y="2419425"/>
              <a:ext cx="8461758" cy="6295909"/>
              <a:chOff x="4733216" y="3486970"/>
              <a:chExt cx="7836692" cy="5830833"/>
            </a:xfrm>
          </p:grpSpPr>
          <p:sp>
            <p:nvSpPr>
              <p:cNvPr id="19" name="Freeform: Shape 16">
                <a:extLst>
                  <a:ext uri="{FF2B5EF4-FFF2-40B4-BE49-F238E27FC236}">
                    <a16:creationId xmlns:a16="http://schemas.microsoft.com/office/drawing/2014/main" id="{0248A8DD-D788-483C-9465-B8C49AC029D3}"/>
                  </a:ext>
                </a:extLst>
              </p:cNvPr>
              <p:cNvSpPr/>
              <p:nvPr/>
            </p:nvSpPr>
            <p:spPr>
              <a:xfrm rot="5400000">
                <a:off x="6801154" y="2120167"/>
                <a:ext cx="4401951" cy="7135557"/>
              </a:xfrm>
              <a:custGeom>
                <a:avLst/>
                <a:gdLst>
                  <a:gd name="connsiteX0" fmla="*/ 1574201 w 4401951"/>
                  <a:gd name="connsiteY0" fmla="*/ 1307005 h 7135557"/>
                  <a:gd name="connsiteX1" fmla="*/ 1595137 w 4401951"/>
                  <a:gd name="connsiteY1" fmla="*/ 1308799 h 7135557"/>
                  <a:gd name="connsiteX2" fmla="*/ 1596178 w 4401951"/>
                  <a:gd name="connsiteY2" fmla="*/ 1307005 h 7135557"/>
                  <a:gd name="connsiteX3" fmla="*/ 1292196 w 4401951"/>
                  <a:gd name="connsiteY3" fmla="*/ 1246107 h 7135557"/>
                  <a:gd name="connsiteX4" fmla="*/ 1354627 w 4401951"/>
                  <a:gd name="connsiteY4" fmla="*/ 1145598 h 7135557"/>
                  <a:gd name="connsiteX5" fmla="*/ 1392692 w 4401951"/>
                  <a:gd name="connsiteY5" fmla="*/ 1097590 h 7135557"/>
                  <a:gd name="connsiteX6" fmla="*/ 1392692 w 4401951"/>
                  <a:gd name="connsiteY6" fmla="*/ 698917 h 7135557"/>
                  <a:gd name="connsiteX7" fmla="*/ 10305 w 4401951"/>
                  <a:gd name="connsiteY7" fmla="*/ 1963449 h 7135557"/>
                  <a:gd name="connsiteX8" fmla="*/ 243210 w 4401951"/>
                  <a:gd name="connsiteY8" fmla="*/ 1270953 h 7135557"/>
                  <a:gd name="connsiteX9" fmla="*/ 521312 w 4401951"/>
                  <a:gd name="connsiteY9" fmla="*/ 2463671 h 7135557"/>
                  <a:gd name="connsiteX10" fmla="*/ 1032923 w 4401951"/>
                  <a:gd name="connsiteY10" fmla="*/ 24092 h 7135557"/>
                  <a:gd name="connsiteX11" fmla="*/ 1044438 w 4401951"/>
                  <a:gd name="connsiteY11" fmla="*/ 0 h 7135557"/>
                  <a:gd name="connsiteX12" fmla="*/ 1093672 w 4401951"/>
                  <a:gd name="connsiteY12" fmla="*/ 664478 h 7135557"/>
                  <a:gd name="connsiteX13" fmla="*/ 1143670 w 4401951"/>
                  <a:gd name="connsiteY13" fmla="*/ 593153 h 7135557"/>
                  <a:gd name="connsiteX14" fmla="*/ 1389562 w 4401951"/>
                  <a:gd name="connsiteY14" fmla="*/ 359293 h 7135557"/>
                  <a:gd name="connsiteX15" fmla="*/ 1230812 w 4401951"/>
                  <a:gd name="connsiteY15" fmla="*/ 1223676 h 7135557"/>
                  <a:gd name="connsiteX16" fmla="*/ 1377075 w 4401951"/>
                  <a:gd name="connsiteY16" fmla="*/ 659632 h 7135557"/>
                  <a:gd name="connsiteX17" fmla="*/ 1392692 w 4401951"/>
                  <a:gd name="connsiteY17" fmla="*/ 617304 h 7135557"/>
                  <a:gd name="connsiteX18" fmla="*/ 1392692 w 4401951"/>
                  <a:gd name="connsiteY18" fmla="*/ 391528 h 7135557"/>
                  <a:gd name="connsiteX19" fmla="*/ 1418889 w 4401951"/>
                  <a:gd name="connsiteY19" fmla="*/ 509430 h 7135557"/>
                  <a:gd name="connsiteX20" fmla="*/ 1422175 w 4401951"/>
                  <a:gd name="connsiteY20" fmla="*/ 537401 h 7135557"/>
                  <a:gd name="connsiteX21" fmla="*/ 1422535 w 4401951"/>
                  <a:gd name="connsiteY21" fmla="*/ 536423 h 7135557"/>
                  <a:gd name="connsiteX22" fmla="*/ 1422245 w 4401951"/>
                  <a:gd name="connsiteY22" fmla="*/ 538004 h 7135557"/>
                  <a:gd name="connsiteX23" fmla="*/ 1447174 w 4401951"/>
                  <a:gd name="connsiteY23" fmla="*/ 750227 h 7135557"/>
                  <a:gd name="connsiteX24" fmla="*/ 1448990 w 4401951"/>
                  <a:gd name="connsiteY24" fmla="*/ 775589 h 7135557"/>
                  <a:gd name="connsiteX25" fmla="*/ 1465396 w 4401951"/>
                  <a:gd name="connsiteY25" fmla="*/ 822804 h 7135557"/>
                  <a:gd name="connsiteX26" fmla="*/ 1504879 w 4401951"/>
                  <a:gd name="connsiteY26" fmla="*/ 989383 h 7135557"/>
                  <a:gd name="connsiteX27" fmla="*/ 1525291 w 4401951"/>
                  <a:gd name="connsiteY27" fmla="*/ 962032 h 7135557"/>
                  <a:gd name="connsiteX28" fmla="*/ 1586713 w 4401951"/>
                  <a:gd name="connsiteY28" fmla="*/ 781661 h 7135557"/>
                  <a:gd name="connsiteX29" fmla="*/ 1588900 w 4401951"/>
                  <a:gd name="connsiteY29" fmla="*/ 742775 h 7135557"/>
                  <a:gd name="connsiteX30" fmla="*/ 1547037 w 4401951"/>
                  <a:gd name="connsiteY30" fmla="*/ 655005 h 7135557"/>
                  <a:gd name="connsiteX31" fmla="*/ 1482690 w 4401951"/>
                  <a:gd name="connsiteY31" fmla="*/ 547744 h 7135557"/>
                  <a:gd name="connsiteX32" fmla="*/ 1587215 w 4401951"/>
                  <a:gd name="connsiteY32" fmla="*/ 625548 h 7135557"/>
                  <a:gd name="connsiteX33" fmla="*/ 1582482 w 4401951"/>
                  <a:gd name="connsiteY33" fmla="*/ 574855 h 7135557"/>
                  <a:gd name="connsiteX34" fmla="*/ 1467846 w 4401951"/>
                  <a:gd name="connsiteY34" fmla="*/ 238210 h 7135557"/>
                  <a:gd name="connsiteX35" fmla="*/ 1861129 w 4401951"/>
                  <a:gd name="connsiteY35" fmla="*/ 883588 h 7135557"/>
                  <a:gd name="connsiteX36" fmla="*/ 1867608 w 4401951"/>
                  <a:gd name="connsiteY36" fmla="*/ 952388 h 7135557"/>
                  <a:gd name="connsiteX37" fmla="*/ 1901281 w 4401951"/>
                  <a:gd name="connsiteY37" fmla="*/ 1014707 h 7135557"/>
                  <a:gd name="connsiteX38" fmla="*/ 1931966 w 4401951"/>
                  <a:gd name="connsiteY38" fmla="*/ 1099383 h 7135557"/>
                  <a:gd name="connsiteX39" fmla="*/ 1935528 w 4401951"/>
                  <a:gd name="connsiteY39" fmla="*/ 1036077 h 7135557"/>
                  <a:gd name="connsiteX40" fmla="*/ 1810993 w 4401951"/>
                  <a:gd name="connsiteY40" fmla="*/ 593384 h 7135557"/>
                  <a:gd name="connsiteX41" fmla="*/ 2043828 w 4401951"/>
                  <a:gd name="connsiteY41" fmla="*/ 843442 h 7135557"/>
                  <a:gd name="connsiteX42" fmla="*/ 2112308 w 4401951"/>
                  <a:gd name="connsiteY42" fmla="*/ 960153 h 7135557"/>
                  <a:gd name="connsiteX43" fmla="*/ 2183813 w 4401951"/>
                  <a:gd name="connsiteY43" fmla="*/ 879627 h 7135557"/>
                  <a:gd name="connsiteX44" fmla="*/ 2714982 w 4401951"/>
                  <a:gd name="connsiteY44" fmla="*/ 21558 h 7135557"/>
                  <a:gd name="connsiteX45" fmla="*/ 1715073 w 4401951"/>
                  <a:gd name="connsiteY45" fmla="*/ 2645841 h 7135557"/>
                  <a:gd name="connsiteX46" fmla="*/ 2784794 w 4401951"/>
                  <a:gd name="connsiteY46" fmla="*/ 1156569 h 7135557"/>
                  <a:gd name="connsiteX47" fmla="*/ 1969674 w 4401951"/>
                  <a:gd name="connsiteY47" fmla="*/ 3737766 h 7135557"/>
                  <a:gd name="connsiteX48" fmla="*/ 2540919 w 4401951"/>
                  <a:gd name="connsiteY48" fmla="*/ 3073208 h 7135557"/>
                  <a:gd name="connsiteX49" fmla="*/ 2241680 w 4401951"/>
                  <a:gd name="connsiteY49" fmla="*/ 4524527 h 7135557"/>
                  <a:gd name="connsiteX50" fmla="*/ 2635972 w 4401951"/>
                  <a:gd name="connsiteY50" fmla="*/ 3936651 h 7135557"/>
                  <a:gd name="connsiteX51" fmla="*/ 2980221 w 4401951"/>
                  <a:gd name="connsiteY51" fmla="*/ 4653430 h 7135557"/>
                  <a:gd name="connsiteX52" fmla="*/ 2724238 w 4401951"/>
                  <a:gd name="connsiteY52" fmla="*/ 5226768 h 7135557"/>
                  <a:gd name="connsiteX53" fmla="*/ 3269110 w 4401951"/>
                  <a:gd name="connsiteY53" fmla="*/ 4904889 h 7135557"/>
                  <a:gd name="connsiteX54" fmla="*/ 4062237 w 4401951"/>
                  <a:gd name="connsiteY54" fmla="*/ 6863126 h 7135557"/>
                  <a:gd name="connsiteX55" fmla="*/ 1163872 w 4401951"/>
                  <a:gd name="connsiteY55" fmla="*/ 2381077 h 7135557"/>
                  <a:gd name="connsiteX56" fmla="*/ 1171818 w 4401951"/>
                  <a:gd name="connsiteY56" fmla="*/ 2187765 h 7135557"/>
                  <a:gd name="connsiteX57" fmla="*/ 1165562 w 4401951"/>
                  <a:gd name="connsiteY57" fmla="*/ 2187901 h 7135557"/>
                  <a:gd name="connsiteX58" fmla="*/ 1159676 w 4401951"/>
                  <a:gd name="connsiteY58" fmla="*/ 2158334 h 7135557"/>
                  <a:gd name="connsiteX59" fmla="*/ 1140976 w 4401951"/>
                  <a:gd name="connsiteY59" fmla="*/ 2015351 h 7135557"/>
                  <a:gd name="connsiteX60" fmla="*/ 1134897 w 4401951"/>
                  <a:gd name="connsiteY60" fmla="*/ 1881299 h 7135557"/>
                  <a:gd name="connsiteX61" fmla="*/ 1113671 w 4401951"/>
                  <a:gd name="connsiteY61" fmla="*/ 2032179 h 7135557"/>
                  <a:gd name="connsiteX62" fmla="*/ 4401951 w 4401951"/>
                  <a:gd name="connsiteY62" fmla="*/ 7116709 h 7135557"/>
                  <a:gd name="connsiteX63" fmla="*/ 820316 w 4401951"/>
                  <a:gd name="connsiteY63" fmla="*/ 6024940 h 7135557"/>
                  <a:gd name="connsiteX64" fmla="*/ 1563906 w 4401951"/>
                  <a:gd name="connsiteY64" fmla="*/ 6099531 h 7135557"/>
                  <a:gd name="connsiteX65" fmla="*/ 162104 w 4401951"/>
                  <a:gd name="connsiteY65" fmla="*/ 4265506 h 7135557"/>
                  <a:gd name="connsiteX66" fmla="*/ 884894 w 4401951"/>
                  <a:gd name="connsiteY66" fmla="*/ 4858595 h 7135557"/>
                  <a:gd name="connsiteX67" fmla="*/ 59825 w 4401951"/>
                  <a:gd name="connsiteY67" fmla="*/ 3067213 h 7135557"/>
                  <a:gd name="connsiteX68" fmla="*/ 601746 w 4401951"/>
                  <a:gd name="connsiteY68" fmla="*/ 3720191 h 7135557"/>
                  <a:gd name="connsiteX69" fmla="*/ 10305 w 4401951"/>
                  <a:gd name="connsiteY69" fmla="*/ 1963449 h 7135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4401951" h="7135557">
                    <a:moveTo>
                      <a:pt x="1574201" y="1307005"/>
                    </a:moveTo>
                    <a:lnTo>
                      <a:pt x="1595137" y="1308799"/>
                    </a:lnTo>
                    <a:lnTo>
                      <a:pt x="1596178" y="1307005"/>
                    </a:lnTo>
                    <a:close/>
                    <a:moveTo>
                      <a:pt x="1292196" y="1246107"/>
                    </a:moveTo>
                    <a:lnTo>
                      <a:pt x="1354627" y="1145598"/>
                    </a:lnTo>
                    <a:lnTo>
                      <a:pt x="1392692" y="1097590"/>
                    </a:lnTo>
                    <a:lnTo>
                      <a:pt x="1392692" y="698917"/>
                    </a:lnTo>
                    <a:close/>
                    <a:moveTo>
                      <a:pt x="10305" y="1963449"/>
                    </a:moveTo>
                    <a:cubicBezTo>
                      <a:pt x="35305" y="1737141"/>
                      <a:pt x="107341" y="1504847"/>
                      <a:pt x="243210" y="1270953"/>
                    </a:cubicBezTo>
                    <a:cubicBezTo>
                      <a:pt x="169779" y="1766302"/>
                      <a:pt x="247539" y="2226400"/>
                      <a:pt x="521312" y="2463671"/>
                    </a:cubicBezTo>
                    <a:cubicBezTo>
                      <a:pt x="290444" y="1194996"/>
                      <a:pt x="254291" y="837377"/>
                      <a:pt x="1032923" y="24092"/>
                    </a:cubicBezTo>
                    <a:cubicBezTo>
                      <a:pt x="1038793" y="11284"/>
                      <a:pt x="1042539" y="3412"/>
                      <a:pt x="1044438" y="0"/>
                    </a:cubicBezTo>
                    <a:lnTo>
                      <a:pt x="1093672" y="664478"/>
                    </a:lnTo>
                    <a:lnTo>
                      <a:pt x="1143670" y="593153"/>
                    </a:lnTo>
                    <a:cubicBezTo>
                      <a:pt x="1210644" y="509720"/>
                      <a:pt x="1291811" y="431141"/>
                      <a:pt x="1389562" y="359293"/>
                    </a:cubicBezTo>
                    <a:cubicBezTo>
                      <a:pt x="1199332" y="664152"/>
                      <a:pt x="1118671" y="989135"/>
                      <a:pt x="1230812" y="1223676"/>
                    </a:cubicBezTo>
                    <a:cubicBezTo>
                      <a:pt x="1283709" y="998470"/>
                      <a:pt x="1328298" y="814214"/>
                      <a:pt x="1377075" y="659632"/>
                    </a:cubicBezTo>
                    <a:lnTo>
                      <a:pt x="1392692" y="617304"/>
                    </a:lnTo>
                    <a:lnTo>
                      <a:pt x="1392692" y="391528"/>
                    </a:lnTo>
                    <a:lnTo>
                      <a:pt x="1418889" y="509430"/>
                    </a:lnTo>
                    <a:lnTo>
                      <a:pt x="1422175" y="537401"/>
                    </a:lnTo>
                    <a:lnTo>
                      <a:pt x="1422535" y="536423"/>
                    </a:lnTo>
                    <a:cubicBezTo>
                      <a:pt x="1422439" y="536949"/>
                      <a:pt x="1422342" y="537477"/>
                      <a:pt x="1422245" y="538004"/>
                    </a:cubicBezTo>
                    <a:lnTo>
                      <a:pt x="1447174" y="750227"/>
                    </a:lnTo>
                    <a:lnTo>
                      <a:pt x="1448990" y="775589"/>
                    </a:lnTo>
                    <a:lnTo>
                      <a:pt x="1465396" y="822804"/>
                    </a:lnTo>
                    <a:lnTo>
                      <a:pt x="1504879" y="989383"/>
                    </a:lnTo>
                    <a:lnTo>
                      <a:pt x="1525291" y="962032"/>
                    </a:lnTo>
                    <a:cubicBezTo>
                      <a:pt x="1557458" y="907490"/>
                      <a:pt x="1577556" y="846778"/>
                      <a:pt x="1586713" y="781661"/>
                    </a:cubicBezTo>
                    <a:cubicBezTo>
                      <a:pt x="1587442" y="768698"/>
                      <a:pt x="1588171" y="755737"/>
                      <a:pt x="1588900" y="742775"/>
                    </a:cubicBezTo>
                    <a:lnTo>
                      <a:pt x="1547037" y="655005"/>
                    </a:lnTo>
                    <a:cubicBezTo>
                      <a:pt x="1527714" y="619152"/>
                      <a:pt x="1506210" y="583330"/>
                      <a:pt x="1482690" y="547744"/>
                    </a:cubicBezTo>
                    <a:lnTo>
                      <a:pt x="1587215" y="625548"/>
                    </a:lnTo>
                    <a:lnTo>
                      <a:pt x="1582482" y="574855"/>
                    </a:lnTo>
                    <a:cubicBezTo>
                      <a:pt x="1565083" y="466606"/>
                      <a:pt x="1525602" y="352408"/>
                      <a:pt x="1467846" y="238210"/>
                    </a:cubicBezTo>
                    <a:cubicBezTo>
                      <a:pt x="1710374" y="439406"/>
                      <a:pt x="1825116" y="661256"/>
                      <a:pt x="1861129" y="883588"/>
                    </a:cubicBezTo>
                    <a:lnTo>
                      <a:pt x="1867608" y="952388"/>
                    </a:lnTo>
                    <a:lnTo>
                      <a:pt x="1901281" y="1014707"/>
                    </a:lnTo>
                    <a:lnTo>
                      <a:pt x="1931966" y="1099383"/>
                    </a:lnTo>
                    <a:lnTo>
                      <a:pt x="1935528" y="1036077"/>
                    </a:lnTo>
                    <a:cubicBezTo>
                      <a:pt x="1932520" y="897911"/>
                      <a:pt x="1887999" y="745647"/>
                      <a:pt x="1810993" y="593384"/>
                    </a:cubicBezTo>
                    <a:cubicBezTo>
                      <a:pt x="1908003" y="673863"/>
                      <a:pt x="1984569" y="757646"/>
                      <a:pt x="2043828" y="843442"/>
                    </a:cubicBezTo>
                    <a:lnTo>
                      <a:pt x="2112308" y="960153"/>
                    </a:lnTo>
                    <a:lnTo>
                      <a:pt x="2183813" y="879627"/>
                    </a:lnTo>
                    <a:cubicBezTo>
                      <a:pt x="2322640" y="717571"/>
                      <a:pt x="2486557" y="489948"/>
                      <a:pt x="2714982" y="21558"/>
                    </a:cubicBezTo>
                    <a:cubicBezTo>
                      <a:pt x="3240019" y="1209833"/>
                      <a:pt x="1631771" y="1832795"/>
                      <a:pt x="1715073" y="2645841"/>
                    </a:cubicBezTo>
                    <a:cubicBezTo>
                      <a:pt x="2045535" y="2037427"/>
                      <a:pt x="2319419" y="1566185"/>
                      <a:pt x="2784794" y="1156569"/>
                    </a:cubicBezTo>
                    <a:cubicBezTo>
                      <a:pt x="3117678" y="2938725"/>
                      <a:pt x="2267144" y="2835936"/>
                      <a:pt x="1969674" y="3737766"/>
                    </a:cubicBezTo>
                    <a:cubicBezTo>
                      <a:pt x="2204132" y="3553211"/>
                      <a:pt x="2311509" y="3203451"/>
                      <a:pt x="2540919" y="3073208"/>
                    </a:cubicBezTo>
                    <a:cubicBezTo>
                      <a:pt x="2781764" y="3802291"/>
                      <a:pt x="2294248" y="3762456"/>
                      <a:pt x="2241680" y="4524527"/>
                    </a:cubicBezTo>
                    <a:lnTo>
                      <a:pt x="2635972" y="3936651"/>
                    </a:lnTo>
                    <a:cubicBezTo>
                      <a:pt x="2747761" y="4010954"/>
                      <a:pt x="2965511" y="4438411"/>
                      <a:pt x="2980221" y="4653430"/>
                    </a:cubicBezTo>
                    <a:cubicBezTo>
                      <a:pt x="2994932" y="4868450"/>
                      <a:pt x="2868201" y="4856669"/>
                      <a:pt x="2724238" y="5226768"/>
                    </a:cubicBezTo>
                    <a:cubicBezTo>
                      <a:pt x="2879924" y="5084195"/>
                      <a:pt x="3180097" y="4801659"/>
                      <a:pt x="3269110" y="4904889"/>
                    </a:cubicBezTo>
                    <a:cubicBezTo>
                      <a:pt x="3572739" y="5194238"/>
                      <a:pt x="3288409" y="5620681"/>
                      <a:pt x="4062237" y="6863126"/>
                    </a:cubicBezTo>
                    <a:cubicBezTo>
                      <a:pt x="2180073" y="6016731"/>
                      <a:pt x="1166812" y="4088916"/>
                      <a:pt x="1163872" y="2381077"/>
                    </a:cubicBezTo>
                    <a:lnTo>
                      <a:pt x="1171818" y="2187765"/>
                    </a:lnTo>
                    <a:lnTo>
                      <a:pt x="1165562" y="2187901"/>
                    </a:lnTo>
                    <a:lnTo>
                      <a:pt x="1159676" y="2158334"/>
                    </a:lnTo>
                    <a:cubicBezTo>
                      <a:pt x="1151650" y="2111164"/>
                      <a:pt x="1145304" y="2063446"/>
                      <a:pt x="1140976" y="2015351"/>
                    </a:cubicBezTo>
                    <a:lnTo>
                      <a:pt x="1134897" y="1881299"/>
                    </a:lnTo>
                    <a:lnTo>
                      <a:pt x="1113671" y="2032179"/>
                    </a:lnTo>
                    <a:cubicBezTo>
                      <a:pt x="927929" y="3958603"/>
                      <a:pt x="2274745" y="6444895"/>
                      <a:pt x="4401951" y="7116709"/>
                    </a:cubicBezTo>
                    <a:cubicBezTo>
                      <a:pt x="2031981" y="7255286"/>
                      <a:pt x="1150032" y="6603410"/>
                      <a:pt x="820316" y="6024940"/>
                    </a:cubicBezTo>
                    <a:cubicBezTo>
                      <a:pt x="1359331" y="6159038"/>
                      <a:pt x="1370002" y="6176835"/>
                      <a:pt x="1563906" y="6099531"/>
                    </a:cubicBezTo>
                    <a:cubicBezTo>
                      <a:pt x="517037" y="5889014"/>
                      <a:pt x="393579" y="5232930"/>
                      <a:pt x="162104" y="4265506"/>
                    </a:cubicBezTo>
                    <a:cubicBezTo>
                      <a:pt x="342018" y="4353444"/>
                      <a:pt x="494429" y="4855174"/>
                      <a:pt x="884894" y="4858595"/>
                    </a:cubicBezTo>
                    <a:cubicBezTo>
                      <a:pt x="498053" y="4364291"/>
                      <a:pt x="-195081" y="3923696"/>
                      <a:pt x="59825" y="3067213"/>
                    </a:cubicBezTo>
                    <a:cubicBezTo>
                      <a:pt x="327943" y="3660046"/>
                      <a:pt x="203678" y="3405627"/>
                      <a:pt x="601746" y="3720191"/>
                    </a:cubicBezTo>
                    <a:cubicBezTo>
                      <a:pt x="283632" y="3267428"/>
                      <a:pt x="-64693" y="2642375"/>
                      <a:pt x="10305" y="19634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0" name="Freeform: Shape 17">
                <a:extLst>
                  <a:ext uri="{FF2B5EF4-FFF2-40B4-BE49-F238E27FC236}">
                    <a16:creationId xmlns:a16="http://schemas.microsoft.com/office/drawing/2014/main" id="{5ED4446C-8EE1-4FC3-9DA4-CC49043CA207}"/>
                  </a:ext>
                </a:extLst>
              </p:cNvPr>
              <p:cNvSpPr/>
              <p:nvPr/>
            </p:nvSpPr>
            <p:spPr>
              <a:xfrm rot="1520710">
                <a:off x="4733216" y="7292574"/>
                <a:ext cx="678947" cy="2025229"/>
              </a:xfrm>
              <a:custGeom>
                <a:avLst/>
                <a:gdLst>
                  <a:gd name="connsiteX0" fmla="*/ 541078 w 678947"/>
                  <a:gd name="connsiteY0" fmla="*/ 692150 h 1803619"/>
                  <a:gd name="connsiteX1" fmla="*/ 675744 w 678947"/>
                  <a:gd name="connsiteY1" fmla="*/ 1076908 h 1803619"/>
                  <a:gd name="connsiteX2" fmla="*/ 678947 w 678947"/>
                  <a:gd name="connsiteY2" fmla="*/ 1076908 h 1803619"/>
                  <a:gd name="connsiteX3" fmla="*/ 677934 w 678947"/>
                  <a:gd name="connsiteY3" fmla="*/ 1079426 h 1803619"/>
                  <a:gd name="connsiteX4" fmla="*/ 678947 w 678947"/>
                  <a:gd name="connsiteY4" fmla="*/ 1080591 h 1803619"/>
                  <a:gd name="connsiteX5" fmla="*/ 677465 w 678947"/>
                  <a:gd name="connsiteY5" fmla="*/ 1080591 h 1803619"/>
                  <a:gd name="connsiteX6" fmla="*/ 380803 w 678947"/>
                  <a:gd name="connsiteY6" fmla="*/ 1798594 h 1803619"/>
                  <a:gd name="connsiteX7" fmla="*/ 370346 w 678947"/>
                  <a:gd name="connsiteY7" fmla="*/ 1206657 h 1803619"/>
                  <a:gd name="connsiteX8" fmla="*/ 430248 w 678947"/>
                  <a:gd name="connsiteY8" fmla="*/ 1124930 h 1803619"/>
                  <a:gd name="connsiteX9" fmla="*/ 339473 w 678947"/>
                  <a:gd name="connsiteY9" fmla="*/ 1037677 h 1803619"/>
                  <a:gd name="connsiteX10" fmla="*/ 248698 w 678947"/>
                  <a:gd name="connsiteY10" fmla="*/ 1124930 h 1803619"/>
                  <a:gd name="connsiteX11" fmla="*/ 308601 w 678947"/>
                  <a:gd name="connsiteY11" fmla="*/ 1206658 h 1803619"/>
                  <a:gd name="connsiteX12" fmla="*/ 298145 w 678947"/>
                  <a:gd name="connsiteY12" fmla="*/ 1803619 h 1803619"/>
                  <a:gd name="connsiteX13" fmla="*/ 1482 w 678947"/>
                  <a:gd name="connsiteY13" fmla="*/ 1080591 h 1803619"/>
                  <a:gd name="connsiteX14" fmla="*/ 1 w 678947"/>
                  <a:gd name="connsiteY14" fmla="*/ 1080591 h 1803619"/>
                  <a:gd name="connsiteX15" fmla="*/ 977 w 678947"/>
                  <a:gd name="connsiteY15" fmla="*/ 1079335 h 1803619"/>
                  <a:gd name="connsiteX16" fmla="*/ 0 w 678947"/>
                  <a:gd name="connsiteY16" fmla="*/ 1076908 h 1803619"/>
                  <a:gd name="connsiteX17" fmla="*/ 2865 w 678947"/>
                  <a:gd name="connsiteY17" fmla="*/ 1076908 h 1803619"/>
                  <a:gd name="connsiteX18" fmla="*/ 128363 w 678947"/>
                  <a:gd name="connsiteY18" fmla="*/ 696719 h 1803619"/>
                  <a:gd name="connsiteX19" fmla="*/ 162613 w 678947"/>
                  <a:gd name="connsiteY19" fmla="*/ 573663 h 1803619"/>
                  <a:gd name="connsiteX20" fmla="*/ 516334 w 678947"/>
                  <a:gd name="connsiteY20" fmla="*/ 573663 h 1803619"/>
                  <a:gd name="connsiteX21" fmla="*/ 561325 w 678947"/>
                  <a:gd name="connsiteY21" fmla="*/ 618654 h 1803619"/>
                  <a:gd name="connsiteX22" fmla="*/ 516334 w 678947"/>
                  <a:gd name="connsiteY22" fmla="*/ 663645 h 1803619"/>
                  <a:gd name="connsiteX23" fmla="*/ 162613 w 678947"/>
                  <a:gd name="connsiteY23" fmla="*/ 663645 h 1803619"/>
                  <a:gd name="connsiteX24" fmla="*/ 117622 w 678947"/>
                  <a:gd name="connsiteY24" fmla="*/ 618654 h 1803619"/>
                  <a:gd name="connsiteX25" fmla="*/ 162613 w 678947"/>
                  <a:gd name="connsiteY25" fmla="*/ 573663 h 1803619"/>
                  <a:gd name="connsiteX26" fmla="*/ 346730 w 678947"/>
                  <a:gd name="connsiteY26" fmla="*/ 0 h 1803619"/>
                  <a:gd name="connsiteX27" fmla="*/ 477359 w 678947"/>
                  <a:gd name="connsiteY27" fmla="*/ 58057 h 1803619"/>
                  <a:gd name="connsiteX28" fmla="*/ 535416 w 678947"/>
                  <a:gd name="connsiteY28" fmla="*/ 508918 h 1803619"/>
                  <a:gd name="connsiteX29" fmla="*/ 143530 w 678947"/>
                  <a:gd name="connsiteY29" fmla="*/ 508918 h 1803619"/>
                  <a:gd name="connsiteX0" fmla="*/ 541078 w 678947"/>
                  <a:gd name="connsiteY0" fmla="*/ 913760 h 2025229"/>
                  <a:gd name="connsiteX1" fmla="*/ 675744 w 678947"/>
                  <a:gd name="connsiteY1" fmla="*/ 1298518 h 2025229"/>
                  <a:gd name="connsiteX2" fmla="*/ 678947 w 678947"/>
                  <a:gd name="connsiteY2" fmla="*/ 1298518 h 2025229"/>
                  <a:gd name="connsiteX3" fmla="*/ 677934 w 678947"/>
                  <a:gd name="connsiteY3" fmla="*/ 1301036 h 2025229"/>
                  <a:gd name="connsiteX4" fmla="*/ 678947 w 678947"/>
                  <a:gd name="connsiteY4" fmla="*/ 1302201 h 2025229"/>
                  <a:gd name="connsiteX5" fmla="*/ 677465 w 678947"/>
                  <a:gd name="connsiteY5" fmla="*/ 1302201 h 2025229"/>
                  <a:gd name="connsiteX6" fmla="*/ 380803 w 678947"/>
                  <a:gd name="connsiteY6" fmla="*/ 2020204 h 2025229"/>
                  <a:gd name="connsiteX7" fmla="*/ 370346 w 678947"/>
                  <a:gd name="connsiteY7" fmla="*/ 1428267 h 2025229"/>
                  <a:gd name="connsiteX8" fmla="*/ 430248 w 678947"/>
                  <a:gd name="connsiteY8" fmla="*/ 1346540 h 2025229"/>
                  <a:gd name="connsiteX9" fmla="*/ 339473 w 678947"/>
                  <a:gd name="connsiteY9" fmla="*/ 1259287 h 2025229"/>
                  <a:gd name="connsiteX10" fmla="*/ 248698 w 678947"/>
                  <a:gd name="connsiteY10" fmla="*/ 1346540 h 2025229"/>
                  <a:gd name="connsiteX11" fmla="*/ 308601 w 678947"/>
                  <a:gd name="connsiteY11" fmla="*/ 1428268 h 2025229"/>
                  <a:gd name="connsiteX12" fmla="*/ 298145 w 678947"/>
                  <a:gd name="connsiteY12" fmla="*/ 2025229 h 2025229"/>
                  <a:gd name="connsiteX13" fmla="*/ 1482 w 678947"/>
                  <a:gd name="connsiteY13" fmla="*/ 1302201 h 2025229"/>
                  <a:gd name="connsiteX14" fmla="*/ 1 w 678947"/>
                  <a:gd name="connsiteY14" fmla="*/ 1302201 h 2025229"/>
                  <a:gd name="connsiteX15" fmla="*/ 977 w 678947"/>
                  <a:gd name="connsiteY15" fmla="*/ 1300945 h 2025229"/>
                  <a:gd name="connsiteX16" fmla="*/ 0 w 678947"/>
                  <a:gd name="connsiteY16" fmla="*/ 1298518 h 2025229"/>
                  <a:gd name="connsiteX17" fmla="*/ 2865 w 678947"/>
                  <a:gd name="connsiteY17" fmla="*/ 1298518 h 2025229"/>
                  <a:gd name="connsiteX18" fmla="*/ 128363 w 678947"/>
                  <a:gd name="connsiteY18" fmla="*/ 918329 h 2025229"/>
                  <a:gd name="connsiteX19" fmla="*/ 541078 w 678947"/>
                  <a:gd name="connsiteY19" fmla="*/ 913760 h 2025229"/>
                  <a:gd name="connsiteX20" fmla="*/ 162613 w 678947"/>
                  <a:gd name="connsiteY20" fmla="*/ 795273 h 2025229"/>
                  <a:gd name="connsiteX21" fmla="*/ 516334 w 678947"/>
                  <a:gd name="connsiteY21" fmla="*/ 795273 h 2025229"/>
                  <a:gd name="connsiteX22" fmla="*/ 561325 w 678947"/>
                  <a:gd name="connsiteY22" fmla="*/ 840264 h 2025229"/>
                  <a:gd name="connsiteX23" fmla="*/ 516334 w 678947"/>
                  <a:gd name="connsiteY23" fmla="*/ 885255 h 2025229"/>
                  <a:gd name="connsiteX24" fmla="*/ 162613 w 678947"/>
                  <a:gd name="connsiteY24" fmla="*/ 885255 h 2025229"/>
                  <a:gd name="connsiteX25" fmla="*/ 117622 w 678947"/>
                  <a:gd name="connsiteY25" fmla="*/ 840264 h 2025229"/>
                  <a:gd name="connsiteX26" fmla="*/ 162613 w 678947"/>
                  <a:gd name="connsiteY26" fmla="*/ 795273 h 2025229"/>
                  <a:gd name="connsiteX27" fmla="*/ 306002 w 678947"/>
                  <a:gd name="connsiteY27" fmla="*/ 0 h 2025229"/>
                  <a:gd name="connsiteX28" fmla="*/ 477359 w 678947"/>
                  <a:gd name="connsiteY28" fmla="*/ 279667 h 2025229"/>
                  <a:gd name="connsiteX29" fmla="*/ 535416 w 678947"/>
                  <a:gd name="connsiteY29" fmla="*/ 730528 h 2025229"/>
                  <a:gd name="connsiteX30" fmla="*/ 143530 w 678947"/>
                  <a:gd name="connsiteY30" fmla="*/ 730528 h 2025229"/>
                  <a:gd name="connsiteX31" fmla="*/ 306002 w 678947"/>
                  <a:gd name="connsiteY31" fmla="*/ 0 h 2025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678947" h="2025229">
                    <a:moveTo>
                      <a:pt x="541078" y="913760"/>
                    </a:moveTo>
                    <a:cubicBezTo>
                      <a:pt x="517510" y="1040676"/>
                      <a:pt x="540707" y="1154107"/>
                      <a:pt x="675744" y="1298518"/>
                    </a:cubicBezTo>
                    <a:lnTo>
                      <a:pt x="678947" y="1298518"/>
                    </a:lnTo>
                    <a:lnTo>
                      <a:pt x="677934" y="1301036"/>
                    </a:lnTo>
                    <a:lnTo>
                      <a:pt x="678947" y="1302201"/>
                    </a:lnTo>
                    <a:lnTo>
                      <a:pt x="677465" y="1302201"/>
                    </a:lnTo>
                    <a:lnTo>
                      <a:pt x="380803" y="2020204"/>
                    </a:lnTo>
                    <a:lnTo>
                      <a:pt x="370346" y="1428267"/>
                    </a:lnTo>
                    <a:cubicBezTo>
                      <a:pt x="405337" y="1416402"/>
                      <a:pt x="430248" y="1384267"/>
                      <a:pt x="430248" y="1346540"/>
                    </a:cubicBezTo>
                    <a:cubicBezTo>
                      <a:pt x="430248" y="1298351"/>
                      <a:pt x="389607" y="1259287"/>
                      <a:pt x="339473" y="1259287"/>
                    </a:cubicBezTo>
                    <a:cubicBezTo>
                      <a:pt x="289339" y="1259287"/>
                      <a:pt x="248698" y="1298351"/>
                      <a:pt x="248698" y="1346540"/>
                    </a:cubicBezTo>
                    <a:cubicBezTo>
                      <a:pt x="248698" y="1384267"/>
                      <a:pt x="273609" y="1416402"/>
                      <a:pt x="308601" y="1428268"/>
                    </a:cubicBezTo>
                    <a:cubicBezTo>
                      <a:pt x="308601" y="1640657"/>
                      <a:pt x="298145" y="1812840"/>
                      <a:pt x="298145" y="2025229"/>
                    </a:cubicBezTo>
                    <a:cubicBezTo>
                      <a:pt x="195772" y="1770818"/>
                      <a:pt x="103855" y="1556612"/>
                      <a:pt x="1482" y="1302201"/>
                    </a:cubicBezTo>
                    <a:lnTo>
                      <a:pt x="1" y="1302201"/>
                    </a:lnTo>
                    <a:cubicBezTo>
                      <a:pt x="335" y="1301788"/>
                      <a:pt x="668" y="1301375"/>
                      <a:pt x="977" y="1300945"/>
                    </a:cubicBezTo>
                    <a:lnTo>
                      <a:pt x="0" y="1298518"/>
                    </a:lnTo>
                    <a:lnTo>
                      <a:pt x="2865" y="1298518"/>
                    </a:lnTo>
                    <a:cubicBezTo>
                      <a:pt x="133453" y="1136606"/>
                      <a:pt x="156667" y="1063482"/>
                      <a:pt x="128363" y="918329"/>
                    </a:cubicBezTo>
                    <a:lnTo>
                      <a:pt x="541078" y="913760"/>
                    </a:lnTo>
                    <a:close/>
                    <a:moveTo>
                      <a:pt x="162613" y="795273"/>
                    </a:moveTo>
                    <a:lnTo>
                      <a:pt x="516334" y="795273"/>
                    </a:lnTo>
                    <a:cubicBezTo>
                      <a:pt x="541182" y="795273"/>
                      <a:pt x="561325" y="815416"/>
                      <a:pt x="561325" y="840264"/>
                    </a:cubicBezTo>
                    <a:cubicBezTo>
                      <a:pt x="561325" y="865112"/>
                      <a:pt x="541182" y="885255"/>
                      <a:pt x="516334" y="885255"/>
                    </a:cubicBezTo>
                    <a:lnTo>
                      <a:pt x="162613" y="885255"/>
                    </a:lnTo>
                    <a:cubicBezTo>
                      <a:pt x="137765" y="885255"/>
                      <a:pt x="117622" y="865112"/>
                      <a:pt x="117622" y="840264"/>
                    </a:cubicBezTo>
                    <a:cubicBezTo>
                      <a:pt x="117622" y="815416"/>
                      <a:pt x="137765" y="795273"/>
                      <a:pt x="162613" y="795273"/>
                    </a:cubicBezTo>
                    <a:close/>
                    <a:moveTo>
                      <a:pt x="306002" y="0"/>
                    </a:moveTo>
                    <a:lnTo>
                      <a:pt x="477359" y="279667"/>
                    </a:lnTo>
                    <a:lnTo>
                      <a:pt x="535416" y="730528"/>
                    </a:lnTo>
                    <a:lnTo>
                      <a:pt x="143530" y="730528"/>
                    </a:lnTo>
                    <a:cubicBezTo>
                      <a:pt x="211263" y="560889"/>
                      <a:pt x="238269" y="169639"/>
                      <a:pt x="306002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CB7D578-172A-44A3-90DC-D22A7ADC69BD}"/>
              </a:ext>
            </a:extLst>
          </p:cNvPr>
          <p:cNvGrpSpPr/>
          <p:nvPr/>
        </p:nvGrpSpPr>
        <p:grpSpPr>
          <a:xfrm rot="20788243">
            <a:off x="7748542" y="1565176"/>
            <a:ext cx="996347" cy="707618"/>
            <a:chOff x="8479089" y="1262387"/>
            <a:chExt cx="6147593" cy="5684813"/>
          </a:xfrm>
          <a:solidFill>
            <a:schemeClr val="accent1"/>
          </a:solidFill>
        </p:grpSpPr>
        <p:grpSp>
          <p:nvGrpSpPr>
            <p:cNvPr id="34" name="Group 54">
              <a:extLst>
                <a:ext uri="{FF2B5EF4-FFF2-40B4-BE49-F238E27FC236}">
                  <a16:creationId xmlns:a16="http://schemas.microsoft.com/office/drawing/2014/main" id="{F45860AB-9A93-4A92-AD5F-4E1B962D49A6}"/>
                </a:ext>
              </a:extLst>
            </p:cNvPr>
            <p:cNvGrpSpPr/>
            <p:nvPr/>
          </p:nvGrpSpPr>
          <p:grpSpPr>
            <a:xfrm rot="20275744" flipH="1">
              <a:off x="9114369" y="4275290"/>
              <a:ext cx="965711" cy="1155035"/>
              <a:chOff x="5704433" y="717502"/>
              <a:chExt cx="7365528" cy="8809481"/>
            </a:xfrm>
            <a:grpFill/>
          </p:grpSpPr>
          <p:sp>
            <p:nvSpPr>
              <p:cNvPr id="123" name="Freeform: Shape 143">
                <a:extLst>
                  <a:ext uri="{FF2B5EF4-FFF2-40B4-BE49-F238E27FC236}">
                    <a16:creationId xmlns:a16="http://schemas.microsoft.com/office/drawing/2014/main" id="{9E7E9DA2-6B64-4062-A06A-F7715EA7B235}"/>
                  </a:ext>
                </a:extLst>
              </p:cNvPr>
              <p:cNvSpPr/>
              <p:nvPr/>
            </p:nvSpPr>
            <p:spPr>
              <a:xfrm>
                <a:off x="11674968" y="8268753"/>
                <a:ext cx="765879" cy="1258230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700" h="438150">
                    <a:moveTo>
                      <a:pt x="0" y="0"/>
                    </a:moveTo>
                    <a:lnTo>
                      <a:pt x="19050" y="438150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4" name="Freeform: Shape 144">
                <a:extLst>
                  <a:ext uri="{FF2B5EF4-FFF2-40B4-BE49-F238E27FC236}">
                    <a16:creationId xmlns:a16="http://schemas.microsoft.com/office/drawing/2014/main" id="{740E9705-C848-4CA2-9B1B-8D58ADB0A4A1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5" name="Freeform: Shape 145">
                <a:extLst>
                  <a:ext uri="{FF2B5EF4-FFF2-40B4-BE49-F238E27FC236}">
                    <a16:creationId xmlns:a16="http://schemas.microsoft.com/office/drawing/2014/main" id="{54B84895-9A5F-4BC6-8771-6D7EC52C6ED1}"/>
                  </a:ext>
                </a:extLst>
              </p:cNvPr>
              <p:cNvSpPr/>
              <p:nvPr/>
            </p:nvSpPr>
            <p:spPr>
              <a:xfrm>
                <a:off x="5704433" y="5540923"/>
                <a:ext cx="793232" cy="589649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05332">
                    <a:moveTo>
                      <a:pt x="157232" y="0"/>
                    </a:moveTo>
                    <a:lnTo>
                      <a:pt x="0" y="205332"/>
                    </a:lnTo>
                    <a:lnTo>
                      <a:pt x="276225" y="157707"/>
                    </a:lnTo>
                    <a:lnTo>
                      <a:pt x="15723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6" name="Freeform: Shape 146">
                <a:extLst>
                  <a:ext uri="{FF2B5EF4-FFF2-40B4-BE49-F238E27FC236}">
                    <a16:creationId xmlns:a16="http://schemas.microsoft.com/office/drawing/2014/main" id="{8611218B-701D-4A28-9CBD-2CCA9B4F4A22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7" name="Freeform: Shape 147">
                <a:extLst>
                  <a:ext uri="{FF2B5EF4-FFF2-40B4-BE49-F238E27FC236}">
                    <a16:creationId xmlns:a16="http://schemas.microsoft.com/office/drawing/2014/main" id="{4D821102-DBA1-4A98-AE3A-F0317116528D}"/>
                  </a:ext>
                </a:extLst>
              </p:cNvPr>
              <p:cNvSpPr/>
              <p:nvPr/>
            </p:nvSpPr>
            <p:spPr>
              <a:xfrm>
                <a:off x="10143209" y="2425829"/>
                <a:ext cx="2926752" cy="3993512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19175" h="1390650">
                    <a:moveTo>
                      <a:pt x="1019175" y="0"/>
                    </a:moveTo>
                    <a:lnTo>
                      <a:pt x="0" y="295275"/>
                    </a:lnTo>
                    <a:lnTo>
                      <a:pt x="19050" y="1390650"/>
                    </a:lnTo>
                    <a:lnTo>
                      <a:pt x="101917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8" name="Freeform: Shape 148">
                <a:extLst>
                  <a:ext uri="{FF2B5EF4-FFF2-40B4-BE49-F238E27FC236}">
                    <a16:creationId xmlns:a16="http://schemas.microsoft.com/office/drawing/2014/main" id="{C01E3E77-9BCD-49DC-9E20-A36CAFC8682F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9" name="Freeform: Shape 149">
                <a:extLst>
                  <a:ext uri="{FF2B5EF4-FFF2-40B4-BE49-F238E27FC236}">
                    <a16:creationId xmlns:a16="http://schemas.microsoft.com/office/drawing/2014/main" id="{119A9C66-A064-4040-A0EA-EBA24387CDF9}"/>
                  </a:ext>
                </a:extLst>
              </p:cNvPr>
              <p:cNvSpPr/>
              <p:nvPr/>
            </p:nvSpPr>
            <p:spPr>
              <a:xfrm>
                <a:off x="7708809" y="717502"/>
                <a:ext cx="2543812" cy="6236443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171700">
                    <a:moveTo>
                      <a:pt x="0" y="914400"/>
                    </a:moveTo>
                    <a:lnTo>
                      <a:pt x="871538" y="0"/>
                    </a:lnTo>
                    <a:cubicBezTo>
                      <a:pt x="876300" y="723900"/>
                      <a:pt x="881063" y="1447800"/>
                      <a:pt x="885825" y="2171700"/>
                    </a:cubicBezTo>
                    <a:lnTo>
                      <a:pt x="0" y="91440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5" name="Group 55">
              <a:extLst>
                <a:ext uri="{FF2B5EF4-FFF2-40B4-BE49-F238E27FC236}">
                  <a16:creationId xmlns:a16="http://schemas.microsoft.com/office/drawing/2014/main" id="{1613354E-E5E2-42FB-A418-3D11FFC530E9}"/>
                </a:ext>
              </a:extLst>
            </p:cNvPr>
            <p:cNvGrpSpPr/>
            <p:nvPr/>
          </p:nvGrpSpPr>
          <p:grpSpPr>
            <a:xfrm rot="20275744" flipH="1">
              <a:off x="8479086" y="5341627"/>
              <a:ext cx="1416765" cy="1605575"/>
              <a:chOff x="5365048" y="479821"/>
              <a:chExt cx="8036930" cy="9108010"/>
            </a:xfrm>
            <a:grpFill/>
          </p:grpSpPr>
          <p:sp>
            <p:nvSpPr>
              <p:cNvPr id="116" name="Freeform: Shape 136">
                <a:extLst>
                  <a:ext uri="{FF2B5EF4-FFF2-40B4-BE49-F238E27FC236}">
                    <a16:creationId xmlns:a16="http://schemas.microsoft.com/office/drawing/2014/main" id="{84593824-795C-4C91-9E47-5D7E22A3B159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7" name="Freeform: Shape 137">
                <a:extLst>
                  <a:ext uri="{FF2B5EF4-FFF2-40B4-BE49-F238E27FC236}">
                    <a16:creationId xmlns:a16="http://schemas.microsoft.com/office/drawing/2014/main" id="{7488151A-C9AB-440E-942A-0E911B917558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8" name="Freeform: Shape 138">
                <a:extLst>
                  <a:ext uri="{FF2B5EF4-FFF2-40B4-BE49-F238E27FC236}">
                    <a16:creationId xmlns:a16="http://schemas.microsoft.com/office/drawing/2014/main" id="{F1D914B8-1E17-488A-93D8-974F87D1F6BC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9" name="Freeform: Shape 139">
                <a:extLst>
                  <a:ext uri="{FF2B5EF4-FFF2-40B4-BE49-F238E27FC236}">
                    <a16:creationId xmlns:a16="http://schemas.microsoft.com/office/drawing/2014/main" id="{3A0774C9-A1EF-42B0-A002-C5CC0244F4F9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0" name="Freeform: Shape 140">
                <a:extLst>
                  <a:ext uri="{FF2B5EF4-FFF2-40B4-BE49-F238E27FC236}">
                    <a16:creationId xmlns:a16="http://schemas.microsoft.com/office/drawing/2014/main" id="{B0F4761B-76D1-43DB-9D0A-08DC537B45A7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1" name="Freeform: Shape 141">
                <a:extLst>
                  <a:ext uri="{FF2B5EF4-FFF2-40B4-BE49-F238E27FC236}">
                    <a16:creationId xmlns:a16="http://schemas.microsoft.com/office/drawing/2014/main" id="{1E1D7407-9D3F-4960-BCD0-88D6ED30E251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2" name="Freeform: Shape 142">
                <a:extLst>
                  <a:ext uri="{FF2B5EF4-FFF2-40B4-BE49-F238E27FC236}">
                    <a16:creationId xmlns:a16="http://schemas.microsoft.com/office/drawing/2014/main" id="{31E9BB47-97E5-4552-B9FA-40C9AFD1E458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6" name="Group 56">
              <a:extLst>
                <a:ext uri="{FF2B5EF4-FFF2-40B4-BE49-F238E27FC236}">
                  <a16:creationId xmlns:a16="http://schemas.microsoft.com/office/drawing/2014/main" id="{7C66E77F-6FCA-4BEB-AD76-A85B149D0BC4}"/>
                </a:ext>
              </a:extLst>
            </p:cNvPr>
            <p:cNvGrpSpPr/>
            <p:nvPr/>
          </p:nvGrpSpPr>
          <p:grpSpPr>
            <a:xfrm rot="20275744" flipH="1">
              <a:off x="10278521" y="5974427"/>
              <a:ext cx="496269" cy="512650"/>
              <a:chOff x="5365048" y="1982197"/>
              <a:chExt cx="7362621" cy="7605634"/>
            </a:xfrm>
            <a:grpFill/>
          </p:grpSpPr>
          <p:sp>
            <p:nvSpPr>
              <p:cNvPr id="109" name="Freeform: Shape 129">
                <a:extLst>
                  <a:ext uri="{FF2B5EF4-FFF2-40B4-BE49-F238E27FC236}">
                    <a16:creationId xmlns:a16="http://schemas.microsoft.com/office/drawing/2014/main" id="{F1F166BD-367B-4A8B-9555-487A1A92E8ED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0" name="Freeform: Shape 130">
                <a:extLst>
                  <a:ext uri="{FF2B5EF4-FFF2-40B4-BE49-F238E27FC236}">
                    <a16:creationId xmlns:a16="http://schemas.microsoft.com/office/drawing/2014/main" id="{F18D9AA4-A15A-41D9-8C37-A146A7214CAA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1" name="Freeform: Shape 131">
                <a:extLst>
                  <a:ext uri="{FF2B5EF4-FFF2-40B4-BE49-F238E27FC236}">
                    <a16:creationId xmlns:a16="http://schemas.microsoft.com/office/drawing/2014/main" id="{9DF9C387-FFD7-48D4-9CF2-0077517CFDC5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2" name="Freeform: Shape 132">
                <a:extLst>
                  <a:ext uri="{FF2B5EF4-FFF2-40B4-BE49-F238E27FC236}">
                    <a16:creationId xmlns:a16="http://schemas.microsoft.com/office/drawing/2014/main" id="{936D0EDA-4906-4640-8D07-A88913B32899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3" name="Freeform: Shape 133">
                <a:extLst>
                  <a:ext uri="{FF2B5EF4-FFF2-40B4-BE49-F238E27FC236}">
                    <a16:creationId xmlns:a16="http://schemas.microsoft.com/office/drawing/2014/main" id="{F0A601F6-18BD-4E64-8560-0669A022B232}"/>
                  </a:ext>
                </a:extLst>
              </p:cNvPr>
              <p:cNvSpPr/>
              <p:nvPr/>
            </p:nvSpPr>
            <p:spPr>
              <a:xfrm>
                <a:off x="9871173" y="3444023"/>
                <a:ext cx="1940058" cy="2975318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  <a:gd name="connsiteX0" fmla="*/ 1247497 w 1247497"/>
                  <a:gd name="connsiteY0" fmla="*/ 0 h 1024830"/>
                  <a:gd name="connsiteX1" fmla="*/ 0 w 1247497"/>
                  <a:gd name="connsiteY1" fmla="*/ 277330 h 1024830"/>
                  <a:gd name="connsiteX2" fmla="*/ 113780 w 1247497"/>
                  <a:gd name="connsiteY2" fmla="*/ 1024830 h 1024830"/>
                  <a:gd name="connsiteX3" fmla="*/ 1247497 w 1247497"/>
                  <a:gd name="connsiteY3" fmla="*/ 0 h 1024830"/>
                  <a:gd name="connsiteX0" fmla="*/ 675581 w 675581"/>
                  <a:gd name="connsiteY0" fmla="*/ 0 h 1036087"/>
                  <a:gd name="connsiteX1" fmla="*/ 0 w 675581"/>
                  <a:gd name="connsiteY1" fmla="*/ 288587 h 1036087"/>
                  <a:gd name="connsiteX2" fmla="*/ 113780 w 675581"/>
                  <a:gd name="connsiteY2" fmla="*/ 1036087 h 1036087"/>
                  <a:gd name="connsiteX3" fmla="*/ 675581 w 675581"/>
                  <a:gd name="connsiteY3" fmla="*/ 0 h 103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5581" h="1036087">
                    <a:moveTo>
                      <a:pt x="675581" y="0"/>
                    </a:moveTo>
                    <a:lnTo>
                      <a:pt x="0" y="288587"/>
                    </a:lnTo>
                    <a:lnTo>
                      <a:pt x="113780" y="1036087"/>
                    </a:lnTo>
                    <a:lnTo>
                      <a:pt x="675581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4" name="Freeform: Shape 134">
                <a:extLst>
                  <a:ext uri="{FF2B5EF4-FFF2-40B4-BE49-F238E27FC236}">
                    <a16:creationId xmlns:a16="http://schemas.microsoft.com/office/drawing/2014/main" id="{CF22F0D6-DF2B-433D-9BB6-9E688828AEA5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5" name="Freeform: Shape 135">
                <a:extLst>
                  <a:ext uri="{FF2B5EF4-FFF2-40B4-BE49-F238E27FC236}">
                    <a16:creationId xmlns:a16="http://schemas.microsoft.com/office/drawing/2014/main" id="{4BFBDAE6-85A4-4BF1-9654-E66124FB8DA4}"/>
                  </a:ext>
                </a:extLst>
              </p:cNvPr>
              <p:cNvSpPr/>
              <p:nvPr/>
            </p:nvSpPr>
            <p:spPr>
              <a:xfrm>
                <a:off x="7708809" y="1982197"/>
                <a:ext cx="2543813" cy="4971750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  <a:gd name="connsiteX0" fmla="*/ 0 w 993639"/>
                  <a:gd name="connsiteY0" fmla="*/ 595440 h 1852740"/>
                  <a:gd name="connsiteX1" fmla="*/ 993498 w 993639"/>
                  <a:gd name="connsiteY1" fmla="*/ 0 h 1852740"/>
                  <a:gd name="connsiteX2" fmla="*/ 885825 w 993639"/>
                  <a:gd name="connsiteY2" fmla="*/ 1852740 h 1852740"/>
                  <a:gd name="connsiteX3" fmla="*/ 0 w 993639"/>
                  <a:gd name="connsiteY3" fmla="*/ 595440 h 1852740"/>
                  <a:gd name="connsiteX0" fmla="*/ 0 w 885825"/>
                  <a:gd name="connsiteY0" fmla="*/ 473999 h 1731299"/>
                  <a:gd name="connsiteX1" fmla="*/ 784851 w 885825"/>
                  <a:gd name="connsiteY1" fmla="*/ 0 h 1731299"/>
                  <a:gd name="connsiteX2" fmla="*/ 885825 w 885825"/>
                  <a:gd name="connsiteY2" fmla="*/ 1731299 h 1731299"/>
                  <a:gd name="connsiteX3" fmla="*/ 0 w 885825"/>
                  <a:gd name="connsiteY3" fmla="*/ 473999 h 1731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1731299">
                    <a:moveTo>
                      <a:pt x="0" y="473999"/>
                    </a:moveTo>
                    <a:lnTo>
                      <a:pt x="784851" y="0"/>
                    </a:lnTo>
                    <a:cubicBezTo>
                      <a:pt x="789613" y="723900"/>
                      <a:pt x="881063" y="1007399"/>
                      <a:pt x="885825" y="1731299"/>
                    </a:cubicBezTo>
                    <a:lnTo>
                      <a:pt x="0" y="473999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7" name="Group 57">
              <a:extLst>
                <a:ext uri="{FF2B5EF4-FFF2-40B4-BE49-F238E27FC236}">
                  <a16:creationId xmlns:a16="http://schemas.microsoft.com/office/drawing/2014/main" id="{52BEBCFB-C8CA-4274-A752-B853CBFD229A}"/>
                </a:ext>
              </a:extLst>
            </p:cNvPr>
            <p:cNvGrpSpPr/>
            <p:nvPr/>
          </p:nvGrpSpPr>
          <p:grpSpPr>
            <a:xfrm rot="20275744" flipH="1">
              <a:off x="11620625" y="3813253"/>
              <a:ext cx="1199242" cy="1359073"/>
              <a:chOff x="5365051" y="479822"/>
              <a:chExt cx="8036930" cy="9108006"/>
            </a:xfrm>
            <a:grpFill/>
          </p:grpSpPr>
          <p:sp>
            <p:nvSpPr>
              <p:cNvPr id="102" name="Freeform: Shape 122">
                <a:extLst>
                  <a:ext uri="{FF2B5EF4-FFF2-40B4-BE49-F238E27FC236}">
                    <a16:creationId xmlns:a16="http://schemas.microsoft.com/office/drawing/2014/main" id="{3AE511F5-FE37-49E1-BA23-4A83E90A86AD}"/>
                  </a:ext>
                </a:extLst>
              </p:cNvPr>
              <p:cNvSpPr/>
              <p:nvPr/>
            </p:nvSpPr>
            <p:spPr>
              <a:xfrm>
                <a:off x="11674978" y="8268752"/>
                <a:ext cx="1052698" cy="1319076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3" name="Freeform: Shape 123">
                <a:extLst>
                  <a:ext uri="{FF2B5EF4-FFF2-40B4-BE49-F238E27FC236}">
                    <a16:creationId xmlns:a16="http://schemas.microsoft.com/office/drawing/2014/main" id="{451513C4-FF31-4446-8DA8-BD24A583B6D9}"/>
                  </a:ext>
                </a:extLst>
              </p:cNvPr>
              <p:cNvSpPr/>
              <p:nvPr/>
            </p:nvSpPr>
            <p:spPr>
              <a:xfrm>
                <a:off x="9107333" y="6879848"/>
                <a:ext cx="3333521" cy="1613813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4" name="Freeform: Shape 124">
                <a:extLst>
                  <a:ext uri="{FF2B5EF4-FFF2-40B4-BE49-F238E27FC236}">
                    <a16:creationId xmlns:a16="http://schemas.microsoft.com/office/drawing/2014/main" id="{BAACF105-3818-4DF2-88D0-6CAF285AD6F8}"/>
                  </a:ext>
                </a:extLst>
              </p:cNvPr>
              <p:cNvSpPr/>
              <p:nvPr/>
            </p:nvSpPr>
            <p:spPr>
              <a:xfrm>
                <a:off x="5365051" y="5540920"/>
                <a:ext cx="1132614" cy="452887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5" name="Freeform: Shape 125">
                <a:extLst>
                  <a:ext uri="{FF2B5EF4-FFF2-40B4-BE49-F238E27FC236}">
                    <a16:creationId xmlns:a16="http://schemas.microsoft.com/office/drawing/2014/main" id="{E6F0E26A-7B3A-4A33-962E-405AF0E5F09D}"/>
                  </a:ext>
                </a:extLst>
              </p:cNvPr>
              <p:cNvSpPr/>
              <p:nvPr/>
            </p:nvSpPr>
            <p:spPr>
              <a:xfrm>
                <a:off x="6149703" y="5215816"/>
                <a:ext cx="1586462" cy="2373445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6" name="Freeform: Shape 126">
                <a:extLst>
                  <a:ext uri="{FF2B5EF4-FFF2-40B4-BE49-F238E27FC236}">
                    <a16:creationId xmlns:a16="http://schemas.microsoft.com/office/drawing/2014/main" id="{10231687-6324-421E-B895-D9BD3177151F}"/>
                  </a:ext>
                </a:extLst>
              </p:cNvPr>
              <p:cNvSpPr/>
              <p:nvPr/>
            </p:nvSpPr>
            <p:spPr>
              <a:xfrm>
                <a:off x="9871175" y="2566273"/>
                <a:ext cx="3530806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7" name="Freeform: Shape 127">
                <a:extLst>
                  <a:ext uri="{FF2B5EF4-FFF2-40B4-BE49-F238E27FC236}">
                    <a16:creationId xmlns:a16="http://schemas.microsoft.com/office/drawing/2014/main" id="{D537009C-37A3-4DB7-8D25-9A783FDEDEF8}"/>
                  </a:ext>
                </a:extLst>
              </p:cNvPr>
              <p:cNvSpPr/>
              <p:nvPr/>
            </p:nvSpPr>
            <p:spPr>
              <a:xfrm>
                <a:off x="7585443" y="3324704"/>
                <a:ext cx="2667181" cy="4626400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8" name="Freeform: Shape 128">
                <a:extLst>
                  <a:ext uri="{FF2B5EF4-FFF2-40B4-BE49-F238E27FC236}">
                    <a16:creationId xmlns:a16="http://schemas.microsoft.com/office/drawing/2014/main" id="{5320887B-965E-4398-B283-13E8FF02B929}"/>
                  </a:ext>
                </a:extLst>
              </p:cNvPr>
              <p:cNvSpPr/>
              <p:nvPr/>
            </p:nvSpPr>
            <p:spPr>
              <a:xfrm>
                <a:off x="7708807" y="479822"/>
                <a:ext cx="2543816" cy="6474125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8" name="Group 58">
              <a:extLst>
                <a:ext uri="{FF2B5EF4-FFF2-40B4-BE49-F238E27FC236}">
                  <a16:creationId xmlns:a16="http://schemas.microsoft.com/office/drawing/2014/main" id="{A4C614AC-5BE8-4181-B849-B0100CA97A56}"/>
                </a:ext>
              </a:extLst>
            </p:cNvPr>
            <p:cNvGrpSpPr/>
            <p:nvPr/>
          </p:nvGrpSpPr>
          <p:grpSpPr>
            <a:xfrm rot="20073958" flipH="1">
              <a:off x="10116518" y="4915090"/>
              <a:ext cx="1567652" cy="1079676"/>
              <a:chOff x="3667032" y="1708483"/>
              <a:chExt cx="8105829" cy="5582653"/>
            </a:xfrm>
            <a:grpFill/>
          </p:grpSpPr>
          <p:sp>
            <p:nvSpPr>
              <p:cNvPr id="95" name="Freeform: Shape 115">
                <a:extLst>
                  <a:ext uri="{FF2B5EF4-FFF2-40B4-BE49-F238E27FC236}">
                    <a16:creationId xmlns:a16="http://schemas.microsoft.com/office/drawing/2014/main" id="{9DF014BB-F179-42C6-8387-67F23D302EC8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6" name="Freeform: Shape 116">
                <a:extLst>
                  <a:ext uri="{FF2B5EF4-FFF2-40B4-BE49-F238E27FC236}">
                    <a16:creationId xmlns:a16="http://schemas.microsoft.com/office/drawing/2014/main" id="{43158B62-EB27-4DC0-B94A-8FE8EA3BEFD1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7" name="Freeform: Shape 117">
                <a:extLst>
                  <a:ext uri="{FF2B5EF4-FFF2-40B4-BE49-F238E27FC236}">
                    <a16:creationId xmlns:a16="http://schemas.microsoft.com/office/drawing/2014/main" id="{13509654-D1B0-45C4-82C8-B4E6A770FC48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8" name="Freeform: Shape 118">
                <a:extLst>
                  <a:ext uri="{FF2B5EF4-FFF2-40B4-BE49-F238E27FC236}">
                    <a16:creationId xmlns:a16="http://schemas.microsoft.com/office/drawing/2014/main" id="{97FE985F-CF05-4BAB-90B2-008EA982CFDE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9" name="Freeform: Shape 119">
                <a:extLst>
                  <a:ext uri="{FF2B5EF4-FFF2-40B4-BE49-F238E27FC236}">
                    <a16:creationId xmlns:a16="http://schemas.microsoft.com/office/drawing/2014/main" id="{793E1344-C6F0-4600-A9E9-B3D945BCDE49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0" name="Freeform: Shape 120">
                <a:extLst>
                  <a:ext uri="{FF2B5EF4-FFF2-40B4-BE49-F238E27FC236}">
                    <a16:creationId xmlns:a16="http://schemas.microsoft.com/office/drawing/2014/main" id="{2DDEF963-81E5-4279-A20A-7B42FBEC532C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1" name="Freeform: Shape 121">
                <a:extLst>
                  <a:ext uri="{FF2B5EF4-FFF2-40B4-BE49-F238E27FC236}">
                    <a16:creationId xmlns:a16="http://schemas.microsoft.com/office/drawing/2014/main" id="{055CC459-978F-462F-B9D0-9FF057FB212D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/>
              </a:p>
            </p:txBody>
          </p:sp>
        </p:grpSp>
        <p:grpSp>
          <p:nvGrpSpPr>
            <p:cNvPr id="39" name="Group 59">
              <a:extLst>
                <a:ext uri="{FF2B5EF4-FFF2-40B4-BE49-F238E27FC236}">
                  <a16:creationId xmlns:a16="http://schemas.microsoft.com/office/drawing/2014/main" id="{27CDE13E-0311-447C-BB0C-7D29480071E8}"/>
                </a:ext>
              </a:extLst>
            </p:cNvPr>
            <p:cNvGrpSpPr/>
            <p:nvPr/>
          </p:nvGrpSpPr>
          <p:grpSpPr>
            <a:xfrm rot="20073958" flipH="1">
              <a:off x="10286235" y="3877079"/>
              <a:ext cx="981095" cy="675695"/>
              <a:chOff x="3667032" y="1708483"/>
              <a:chExt cx="8105829" cy="5582653"/>
            </a:xfrm>
            <a:grpFill/>
          </p:grpSpPr>
          <p:sp>
            <p:nvSpPr>
              <p:cNvPr id="88" name="Freeform: Shape 108">
                <a:extLst>
                  <a:ext uri="{FF2B5EF4-FFF2-40B4-BE49-F238E27FC236}">
                    <a16:creationId xmlns:a16="http://schemas.microsoft.com/office/drawing/2014/main" id="{B9529AD4-43BB-447C-A120-BBBAAA35F914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9" name="Freeform: Shape 109">
                <a:extLst>
                  <a:ext uri="{FF2B5EF4-FFF2-40B4-BE49-F238E27FC236}">
                    <a16:creationId xmlns:a16="http://schemas.microsoft.com/office/drawing/2014/main" id="{F54FCD30-77AF-4276-9FB0-C876D05A59D6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0" name="Freeform: Shape 110">
                <a:extLst>
                  <a:ext uri="{FF2B5EF4-FFF2-40B4-BE49-F238E27FC236}">
                    <a16:creationId xmlns:a16="http://schemas.microsoft.com/office/drawing/2014/main" id="{F7F81DC8-04E6-4688-BF09-ABF4AFD23828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1" name="Freeform: Shape 111">
                <a:extLst>
                  <a:ext uri="{FF2B5EF4-FFF2-40B4-BE49-F238E27FC236}">
                    <a16:creationId xmlns:a16="http://schemas.microsoft.com/office/drawing/2014/main" id="{A2F6795F-328C-4D4A-AD5A-7677F8567BF9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2" name="Freeform: Shape 112">
                <a:extLst>
                  <a:ext uri="{FF2B5EF4-FFF2-40B4-BE49-F238E27FC236}">
                    <a16:creationId xmlns:a16="http://schemas.microsoft.com/office/drawing/2014/main" id="{2895DD53-9A8D-4E95-B47B-2811A566CC7D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3" name="Freeform: Shape 113">
                <a:extLst>
                  <a:ext uri="{FF2B5EF4-FFF2-40B4-BE49-F238E27FC236}">
                    <a16:creationId xmlns:a16="http://schemas.microsoft.com/office/drawing/2014/main" id="{BC32CC48-A1B0-454D-BEBD-EEE11B064C1E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4" name="Freeform: Shape 114">
                <a:extLst>
                  <a:ext uri="{FF2B5EF4-FFF2-40B4-BE49-F238E27FC236}">
                    <a16:creationId xmlns:a16="http://schemas.microsoft.com/office/drawing/2014/main" id="{179D71E8-0C6A-4683-BC2C-7C9F2F6AFA39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0" name="Group 60">
              <a:extLst>
                <a:ext uri="{FF2B5EF4-FFF2-40B4-BE49-F238E27FC236}">
                  <a16:creationId xmlns:a16="http://schemas.microsoft.com/office/drawing/2014/main" id="{6A260E8F-0DAE-45CC-824B-C06E74EDA4C0}"/>
                </a:ext>
              </a:extLst>
            </p:cNvPr>
            <p:cNvGrpSpPr/>
            <p:nvPr/>
          </p:nvGrpSpPr>
          <p:grpSpPr>
            <a:xfrm rot="20275744" flipH="1">
              <a:off x="10178213" y="1637992"/>
              <a:ext cx="1416765" cy="1605575"/>
              <a:chOff x="5365048" y="479821"/>
              <a:chExt cx="8036930" cy="9108010"/>
            </a:xfrm>
            <a:grpFill/>
          </p:grpSpPr>
          <p:sp>
            <p:nvSpPr>
              <p:cNvPr id="81" name="Freeform: Shape 101">
                <a:extLst>
                  <a:ext uri="{FF2B5EF4-FFF2-40B4-BE49-F238E27FC236}">
                    <a16:creationId xmlns:a16="http://schemas.microsoft.com/office/drawing/2014/main" id="{4FBD9A29-1095-4DF3-8AAF-A4DD711F798A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2" name="Freeform: Shape 102">
                <a:extLst>
                  <a:ext uri="{FF2B5EF4-FFF2-40B4-BE49-F238E27FC236}">
                    <a16:creationId xmlns:a16="http://schemas.microsoft.com/office/drawing/2014/main" id="{1152B84F-741C-4DBE-9881-0000B24E2FBF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3" name="Freeform: Shape 103">
                <a:extLst>
                  <a:ext uri="{FF2B5EF4-FFF2-40B4-BE49-F238E27FC236}">
                    <a16:creationId xmlns:a16="http://schemas.microsoft.com/office/drawing/2014/main" id="{1F69D678-8B60-4D23-BA66-BF93186C5CB3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4" name="Freeform: Shape 104">
                <a:extLst>
                  <a:ext uri="{FF2B5EF4-FFF2-40B4-BE49-F238E27FC236}">
                    <a16:creationId xmlns:a16="http://schemas.microsoft.com/office/drawing/2014/main" id="{18CEAC4A-D349-4A68-8F0F-9159F859CF37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5" name="Freeform: Shape 105">
                <a:extLst>
                  <a:ext uri="{FF2B5EF4-FFF2-40B4-BE49-F238E27FC236}">
                    <a16:creationId xmlns:a16="http://schemas.microsoft.com/office/drawing/2014/main" id="{D81E7F34-F14E-4D4E-B84E-98872DAFA6A0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6" name="Freeform: Shape 106">
                <a:extLst>
                  <a:ext uri="{FF2B5EF4-FFF2-40B4-BE49-F238E27FC236}">
                    <a16:creationId xmlns:a16="http://schemas.microsoft.com/office/drawing/2014/main" id="{4A5CF3F1-4EB7-49BF-8B08-CD6287648663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7" name="Freeform: Shape 107">
                <a:extLst>
                  <a:ext uri="{FF2B5EF4-FFF2-40B4-BE49-F238E27FC236}">
                    <a16:creationId xmlns:a16="http://schemas.microsoft.com/office/drawing/2014/main" id="{759000BD-4C3D-4C87-A028-087E024E32DA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1" name="Group 61">
              <a:extLst>
                <a:ext uri="{FF2B5EF4-FFF2-40B4-BE49-F238E27FC236}">
                  <a16:creationId xmlns:a16="http://schemas.microsoft.com/office/drawing/2014/main" id="{E4678AB1-7487-4A02-832E-E0CDA4432DD7}"/>
                </a:ext>
              </a:extLst>
            </p:cNvPr>
            <p:cNvGrpSpPr/>
            <p:nvPr/>
          </p:nvGrpSpPr>
          <p:grpSpPr>
            <a:xfrm rot="20275744" flipH="1">
              <a:off x="11852980" y="2424207"/>
              <a:ext cx="1074019" cy="1217156"/>
              <a:chOff x="5365048" y="479821"/>
              <a:chExt cx="8036930" cy="9108010"/>
            </a:xfrm>
            <a:grpFill/>
          </p:grpSpPr>
          <p:sp>
            <p:nvSpPr>
              <p:cNvPr id="74" name="Freeform: Shape 94">
                <a:extLst>
                  <a:ext uri="{FF2B5EF4-FFF2-40B4-BE49-F238E27FC236}">
                    <a16:creationId xmlns:a16="http://schemas.microsoft.com/office/drawing/2014/main" id="{F595F63A-5CA8-4068-BAFC-380A58F75918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5" name="Freeform: Shape 95">
                <a:extLst>
                  <a:ext uri="{FF2B5EF4-FFF2-40B4-BE49-F238E27FC236}">
                    <a16:creationId xmlns:a16="http://schemas.microsoft.com/office/drawing/2014/main" id="{1181F68E-4C74-4C40-B04F-6A74EB568B91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6" name="Freeform: Shape 96">
                <a:extLst>
                  <a:ext uri="{FF2B5EF4-FFF2-40B4-BE49-F238E27FC236}">
                    <a16:creationId xmlns:a16="http://schemas.microsoft.com/office/drawing/2014/main" id="{8BAA4179-C927-4493-8564-667F4E53520C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7" name="Freeform: Shape 97">
                <a:extLst>
                  <a:ext uri="{FF2B5EF4-FFF2-40B4-BE49-F238E27FC236}">
                    <a16:creationId xmlns:a16="http://schemas.microsoft.com/office/drawing/2014/main" id="{CBF5D579-3493-483C-9323-1C368D413382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8" name="Freeform: Shape 98">
                <a:extLst>
                  <a:ext uri="{FF2B5EF4-FFF2-40B4-BE49-F238E27FC236}">
                    <a16:creationId xmlns:a16="http://schemas.microsoft.com/office/drawing/2014/main" id="{4CA983A0-DA63-4657-BB1C-B11FCCA9DC04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9" name="Freeform: Shape 99">
                <a:extLst>
                  <a:ext uri="{FF2B5EF4-FFF2-40B4-BE49-F238E27FC236}">
                    <a16:creationId xmlns:a16="http://schemas.microsoft.com/office/drawing/2014/main" id="{6B48AA8D-C57A-47DF-80E8-977C765A9731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0" name="Freeform: Shape 100">
                <a:extLst>
                  <a:ext uri="{FF2B5EF4-FFF2-40B4-BE49-F238E27FC236}">
                    <a16:creationId xmlns:a16="http://schemas.microsoft.com/office/drawing/2014/main" id="{CB3F8D67-7305-4297-9A80-DA4109F323DD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2" name="Group 62">
              <a:extLst>
                <a:ext uri="{FF2B5EF4-FFF2-40B4-BE49-F238E27FC236}">
                  <a16:creationId xmlns:a16="http://schemas.microsoft.com/office/drawing/2014/main" id="{4A25A0C3-7962-46A5-9FB3-CCA1454047ED}"/>
                </a:ext>
              </a:extLst>
            </p:cNvPr>
            <p:cNvGrpSpPr/>
            <p:nvPr/>
          </p:nvGrpSpPr>
          <p:grpSpPr>
            <a:xfrm rot="21043784" flipH="1">
              <a:off x="12949689" y="4848333"/>
              <a:ext cx="885221" cy="609681"/>
              <a:chOff x="3667032" y="1708483"/>
              <a:chExt cx="8105829" cy="5582653"/>
            </a:xfrm>
            <a:grpFill/>
          </p:grpSpPr>
          <p:sp>
            <p:nvSpPr>
              <p:cNvPr id="67" name="Freeform: Shape 87">
                <a:extLst>
                  <a:ext uri="{FF2B5EF4-FFF2-40B4-BE49-F238E27FC236}">
                    <a16:creationId xmlns:a16="http://schemas.microsoft.com/office/drawing/2014/main" id="{D1549886-620B-425D-A6C6-4C13650C4D57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8" name="Freeform: Shape 88">
                <a:extLst>
                  <a:ext uri="{FF2B5EF4-FFF2-40B4-BE49-F238E27FC236}">
                    <a16:creationId xmlns:a16="http://schemas.microsoft.com/office/drawing/2014/main" id="{FFEEE664-8026-4CE9-A729-F084A90F15BE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9" name="Freeform: Shape 89">
                <a:extLst>
                  <a:ext uri="{FF2B5EF4-FFF2-40B4-BE49-F238E27FC236}">
                    <a16:creationId xmlns:a16="http://schemas.microsoft.com/office/drawing/2014/main" id="{FA620B01-B4A1-4BA4-B553-AE292E99DB21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0" name="Freeform: Shape 90">
                <a:extLst>
                  <a:ext uri="{FF2B5EF4-FFF2-40B4-BE49-F238E27FC236}">
                    <a16:creationId xmlns:a16="http://schemas.microsoft.com/office/drawing/2014/main" id="{85D63997-27B7-44CC-B21F-2990107CF1BE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1" name="Freeform: Shape 91">
                <a:extLst>
                  <a:ext uri="{FF2B5EF4-FFF2-40B4-BE49-F238E27FC236}">
                    <a16:creationId xmlns:a16="http://schemas.microsoft.com/office/drawing/2014/main" id="{9F90CD1D-5387-4D96-91F6-FD524514B7B9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2" name="Freeform: Shape 92">
                <a:extLst>
                  <a:ext uri="{FF2B5EF4-FFF2-40B4-BE49-F238E27FC236}">
                    <a16:creationId xmlns:a16="http://schemas.microsoft.com/office/drawing/2014/main" id="{B49F6C53-C3BD-41A4-90BD-8B549EDB93C0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3" name="Freeform: Shape 93">
                <a:extLst>
                  <a:ext uri="{FF2B5EF4-FFF2-40B4-BE49-F238E27FC236}">
                    <a16:creationId xmlns:a16="http://schemas.microsoft.com/office/drawing/2014/main" id="{4C6C39AA-AC8D-46BD-A281-7C30BC95C872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3" name="Group 63">
              <a:extLst>
                <a:ext uri="{FF2B5EF4-FFF2-40B4-BE49-F238E27FC236}">
                  <a16:creationId xmlns:a16="http://schemas.microsoft.com/office/drawing/2014/main" id="{4D456636-6177-4646-A18A-8BC018C679F1}"/>
                </a:ext>
              </a:extLst>
            </p:cNvPr>
            <p:cNvGrpSpPr/>
            <p:nvPr/>
          </p:nvGrpSpPr>
          <p:grpSpPr>
            <a:xfrm rot="21043784" flipH="1">
              <a:off x="9098408" y="3250271"/>
              <a:ext cx="740470" cy="509975"/>
              <a:chOff x="3667032" y="1708483"/>
              <a:chExt cx="8105829" cy="5582653"/>
            </a:xfrm>
            <a:grpFill/>
          </p:grpSpPr>
          <p:sp>
            <p:nvSpPr>
              <p:cNvPr id="60" name="Freeform: Shape 80">
                <a:extLst>
                  <a:ext uri="{FF2B5EF4-FFF2-40B4-BE49-F238E27FC236}">
                    <a16:creationId xmlns:a16="http://schemas.microsoft.com/office/drawing/2014/main" id="{C16E7D34-E5A9-42DA-BDA0-1C0504734A51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1" name="Freeform: Shape 81">
                <a:extLst>
                  <a:ext uri="{FF2B5EF4-FFF2-40B4-BE49-F238E27FC236}">
                    <a16:creationId xmlns:a16="http://schemas.microsoft.com/office/drawing/2014/main" id="{3CA607CF-F3AA-4FAF-8124-4E17C90263EE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2" name="Freeform: Shape 82">
                <a:extLst>
                  <a:ext uri="{FF2B5EF4-FFF2-40B4-BE49-F238E27FC236}">
                    <a16:creationId xmlns:a16="http://schemas.microsoft.com/office/drawing/2014/main" id="{65D3996C-3A5B-4397-93BB-8A8C18ACD240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3" name="Freeform: Shape 83">
                <a:extLst>
                  <a:ext uri="{FF2B5EF4-FFF2-40B4-BE49-F238E27FC236}">
                    <a16:creationId xmlns:a16="http://schemas.microsoft.com/office/drawing/2014/main" id="{CAB54107-D35A-44D0-9816-D9850FD3EEE6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4" name="Freeform: Shape 84">
                <a:extLst>
                  <a:ext uri="{FF2B5EF4-FFF2-40B4-BE49-F238E27FC236}">
                    <a16:creationId xmlns:a16="http://schemas.microsoft.com/office/drawing/2014/main" id="{EB7B8C47-4455-4D5C-9742-0044137AEAEC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5" name="Freeform: Shape 85">
                <a:extLst>
                  <a:ext uri="{FF2B5EF4-FFF2-40B4-BE49-F238E27FC236}">
                    <a16:creationId xmlns:a16="http://schemas.microsoft.com/office/drawing/2014/main" id="{7739CF17-783F-4FA5-BEE6-256587F835BB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6" name="Freeform: Shape 86">
                <a:extLst>
                  <a:ext uri="{FF2B5EF4-FFF2-40B4-BE49-F238E27FC236}">
                    <a16:creationId xmlns:a16="http://schemas.microsoft.com/office/drawing/2014/main" id="{59954748-EB08-4E0B-BEA3-FDD1982C02EE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4" name="Group 64">
              <a:extLst>
                <a:ext uri="{FF2B5EF4-FFF2-40B4-BE49-F238E27FC236}">
                  <a16:creationId xmlns:a16="http://schemas.microsoft.com/office/drawing/2014/main" id="{87066914-A1EC-4A93-A6BF-83DF83F4BB25}"/>
                </a:ext>
              </a:extLst>
            </p:cNvPr>
            <p:cNvGrpSpPr/>
            <p:nvPr/>
          </p:nvGrpSpPr>
          <p:grpSpPr>
            <a:xfrm rot="20275744" flipH="1">
              <a:off x="12999433" y="1262385"/>
              <a:ext cx="1627250" cy="1844119"/>
              <a:chOff x="5365048" y="479821"/>
              <a:chExt cx="8036930" cy="9108010"/>
            </a:xfrm>
            <a:grpFill/>
          </p:grpSpPr>
          <p:sp>
            <p:nvSpPr>
              <p:cNvPr id="53" name="Freeform: Shape 73">
                <a:extLst>
                  <a:ext uri="{FF2B5EF4-FFF2-40B4-BE49-F238E27FC236}">
                    <a16:creationId xmlns:a16="http://schemas.microsoft.com/office/drawing/2014/main" id="{16A05DD9-E635-4EB2-81EF-1B81F5387B72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4" name="Freeform: Shape 74">
                <a:extLst>
                  <a:ext uri="{FF2B5EF4-FFF2-40B4-BE49-F238E27FC236}">
                    <a16:creationId xmlns:a16="http://schemas.microsoft.com/office/drawing/2014/main" id="{048C7846-6971-4DB9-965E-F585B8FB4274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5" name="Freeform: Shape 75">
                <a:extLst>
                  <a:ext uri="{FF2B5EF4-FFF2-40B4-BE49-F238E27FC236}">
                    <a16:creationId xmlns:a16="http://schemas.microsoft.com/office/drawing/2014/main" id="{884E8197-B25B-4680-BBAC-C104434D3408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6" name="Freeform: Shape 76">
                <a:extLst>
                  <a:ext uri="{FF2B5EF4-FFF2-40B4-BE49-F238E27FC236}">
                    <a16:creationId xmlns:a16="http://schemas.microsoft.com/office/drawing/2014/main" id="{10A6479E-112C-4638-A325-8F44BBFF0321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7" name="Freeform: Shape 77">
                <a:extLst>
                  <a:ext uri="{FF2B5EF4-FFF2-40B4-BE49-F238E27FC236}">
                    <a16:creationId xmlns:a16="http://schemas.microsoft.com/office/drawing/2014/main" id="{EC9B11AE-96A8-4515-8A33-CF18057D2A1D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8" name="Freeform: Shape 78">
                <a:extLst>
                  <a:ext uri="{FF2B5EF4-FFF2-40B4-BE49-F238E27FC236}">
                    <a16:creationId xmlns:a16="http://schemas.microsoft.com/office/drawing/2014/main" id="{F8DDB90C-A308-46BD-BEAD-0FEC1E61DDC3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9" name="Freeform: Shape 79">
                <a:extLst>
                  <a:ext uri="{FF2B5EF4-FFF2-40B4-BE49-F238E27FC236}">
                    <a16:creationId xmlns:a16="http://schemas.microsoft.com/office/drawing/2014/main" id="{A36837C5-5230-4C98-9E6D-C820F4C73FFE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5" name="Group 65">
              <a:extLst>
                <a:ext uri="{FF2B5EF4-FFF2-40B4-BE49-F238E27FC236}">
                  <a16:creationId xmlns:a16="http://schemas.microsoft.com/office/drawing/2014/main" id="{68485657-D0F6-4701-973B-CA6B4B2C99FE}"/>
                </a:ext>
              </a:extLst>
            </p:cNvPr>
            <p:cNvGrpSpPr/>
            <p:nvPr/>
          </p:nvGrpSpPr>
          <p:grpSpPr>
            <a:xfrm rot="19361629" flipH="1">
              <a:off x="13519303" y="3604290"/>
              <a:ext cx="825204" cy="568334"/>
              <a:chOff x="3667032" y="1708483"/>
              <a:chExt cx="8105829" cy="5582653"/>
            </a:xfrm>
            <a:grpFill/>
          </p:grpSpPr>
          <p:sp>
            <p:nvSpPr>
              <p:cNvPr id="46" name="Freeform: Shape 66">
                <a:extLst>
                  <a:ext uri="{FF2B5EF4-FFF2-40B4-BE49-F238E27FC236}">
                    <a16:creationId xmlns:a16="http://schemas.microsoft.com/office/drawing/2014/main" id="{15E8FA86-7A6B-4B62-BED5-A237499DD50B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7" name="Freeform: Shape 67">
                <a:extLst>
                  <a:ext uri="{FF2B5EF4-FFF2-40B4-BE49-F238E27FC236}">
                    <a16:creationId xmlns:a16="http://schemas.microsoft.com/office/drawing/2014/main" id="{95A12BCA-50C7-4109-A55E-B32BA643CB8B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8" name="Freeform: Shape 68">
                <a:extLst>
                  <a:ext uri="{FF2B5EF4-FFF2-40B4-BE49-F238E27FC236}">
                    <a16:creationId xmlns:a16="http://schemas.microsoft.com/office/drawing/2014/main" id="{42B554A4-AC34-4221-AD36-E2B19B70AA14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9" name="Freeform: Shape 69">
                <a:extLst>
                  <a:ext uri="{FF2B5EF4-FFF2-40B4-BE49-F238E27FC236}">
                    <a16:creationId xmlns:a16="http://schemas.microsoft.com/office/drawing/2014/main" id="{0DBF045B-7F5C-4F70-AE56-542A7E4AE823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0" name="Freeform: Shape 70">
                <a:extLst>
                  <a:ext uri="{FF2B5EF4-FFF2-40B4-BE49-F238E27FC236}">
                    <a16:creationId xmlns:a16="http://schemas.microsoft.com/office/drawing/2014/main" id="{29D60EE4-031A-47C6-8A55-4DAEC50067B2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1" name="Freeform: Shape 71">
                <a:extLst>
                  <a:ext uri="{FF2B5EF4-FFF2-40B4-BE49-F238E27FC236}">
                    <a16:creationId xmlns:a16="http://schemas.microsoft.com/office/drawing/2014/main" id="{A42CFED2-7586-449C-B852-8D5C003D64C3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2" name="Freeform: Shape 72">
                <a:extLst>
                  <a:ext uri="{FF2B5EF4-FFF2-40B4-BE49-F238E27FC236}">
                    <a16:creationId xmlns:a16="http://schemas.microsoft.com/office/drawing/2014/main" id="{D834EE39-C7BE-4586-849F-2D7864C1DA2E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</p:grpSp>
      <p:sp>
        <p:nvSpPr>
          <p:cNvPr id="131" name="Rectangle 130"/>
          <p:cNvSpPr/>
          <p:nvPr/>
        </p:nvSpPr>
        <p:spPr>
          <a:xfrm>
            <a:off x="4873057" y="1855444"/>
            <a:ext cx="2774374" cy="7377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n-US" sz="1050" dirty="0">
                <a:latin typeface="Andalus" pitchFamily="18" charset="-78"/>
                <a:cs typeface="Andalus" pitchFamily="18" charset="-78"/>
              </a:rPr>
              <a:t>Pada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halaman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login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ini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kita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di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minta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untuk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mengisikan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full name ,email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addres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dan juga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nomer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telpon</a:t>
            </a:r>
            <a:endParaRPr lang="en-US" sz="1050" dirty="0">
              <a:latin typeface="Andalus" pitchFamily="18" charset="-78"/>
              <a:cs typeface="Andalus" pitchFamily="18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54B1DA-2017-4462-A416-E0868C0EF4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367" y="1779618"/>
            <a:ext cx="3565033" cy="2005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467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B933CE28-7746-4CEF-BB86-9D76F74E53BA}"/>
              </a:ext>
            </a:extLst>
          </p:cNvPr>
          <p:cNvSpPr txBox="1"/>
          <p:nvPr/>
        </p:nvSpPr>
        <p:spPr>
          <a:xfrm>
            <a:off x="5597047" y="4532951"/>
            <a:ext cx="1964028" cy="2308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r"/>
            <a:endParaRPr lang="ko-KR" altLang="en-US" sz="9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78EA8B-546D-4201-A041-174C47C71AA9}"/>
              </a:ext>
            </a:extLst>
          </p:cNvPr>
          <p:cNvSpPr txBox="1"/>
          <p:nvPr/>
        </p:nvSpPr>
        <p:spPr>
          <a:xfrm>
            <a:off x="686667" y="709149"/>
            <a:ext cx="33478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WIREFRAME HALAMAN MEMULAI UJIAN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AC0C916-669F-4F9A-8DFF-61614F5E4F6D}"/>
              </a:ext>
            </a:extLst>
          </p:cNvPr>
          <p:cNvSpPr/>
          <p:nvPr/>
        </p:nvSpPr>
        <p:spPr>
          <a:xfrm>
            <a:off x="8150268" y="2171016"/>
            <a:ext cx="457199" cy="2972485"/>
          </a:xfrm>
          <a:custGeom>
            <a:avLst/>
            <a:gdLst>
              <a:gd name="connsiteX0" fmla="*/ 0 w 914399"/>
              <a:gd name="connsiteY0" fmla="*/ 0 h 5944970"/>
              <a:gd name="connsiteX1" fmla="*/ 914399 w 914399"/>
              <a:gd name="connsiteY1" fmla="*/ 0 h 5944970"/>
              <a:gd name="connsiteX2" fmla="*/ 914399 w 914399"/>
              <a:gd name="connsiteY2" fmla="*/ 5944970 h 5944970"/>
              <a:gd name="connsiteX3" fmla="*/ 774341 w 914399"/>
              <a:gd name="connsiteY3" fmla="*/ 5944970 h 5944970"/>
              <a:gd name="connsiteX4" fmla="*/ 774341 w 914399"/>
              <a:gd name="connsiteY4" fmla="*/ 140059 h 5944970"/>
              <a:gd name="connsiteX5" fmla="*/ 140059 w 914399"/>
              <a:gd name="connsiteY5" fmla="*/ 140059 h 5944970"/>
              <a:gd name="connsiteX6" fmla="*/ 140059 w 914399"/>
              <a:gd name="connsiteY6" fmla="*/ 5944970 h 5944970"/>
              <a:gd name="connsiteX7" fmla="*/ 0 w 914399"/>
              <a:gd name="connsiteY7" fmla="*/ 5944970 h 5944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399" h="5944970">
                <a:moveTo>
                  <a:pt x="0" y="0"/>
                </a:moveTo>
                <a:lnTo>
                  <a:pt x="914399" y="0"/>
                </a:lnTo>
                <a:lnTo>
                  <a:pt x="914399" y="5944970"/>
                </a:lnTo>
                <a:lnTo>
                  <a:pt x="774341" y="5944970"/>
                </a:lnTo>
                <a:lnTo>
                  <a:pt x="774341" y="140059"/>
                </a:lnTo>
                <a:lnTo>
                  <a:pt x="140059" y="140059"/>
                </a:lnTo>
                <a:lnTo>
                  <a:pt x="140059" y="5944970"/>
                </a:lnTo>
                <a:lnTo>
                  <a:pt x="0" y="594497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tx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E9A55AF-EC06-4B73-A912-BBF05D59CBC7}"/>
              </a:ext>
            </a:extLst>
          </p:cNvPr>
          <p:cNvGrpSpPr/>
          <p:nvPr/>
        </p:nvGrpSpPr>
        <p:grpSpPr>
          <a:xfrm>
            <a:off x="5569528" y="3460173"/>
            <a:ext cx="1101437" cy="1683328"/>
            <a:chOff x="9160627" y="2419425"/>
            <a:chExt cx="8461758" cy="9680631"/>
          </a:xfrm>
        </p:grpSpPr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08C25716-4655-4B56-B91F-0022C19B185E}"/>
                </a:ext>
              </a:extLst>
            </p:cNvPr>
            <p:cNvSpPr>
              <a:spLocks/>
            </p:cNvSpPr>
            <p:nvPr/>
          </p:nvSpPr>
          <p:spPr bwMode="auto">
            <a:xfrm rot="8950285" flipV="1">
              <a:off x="9739524" y="5545205"/>
              <a:ext cx="4372492" cy="6554851"/>
            </a:xfrm>
            <a:custGeom>
              <a:avLst/>
              <a:gdLst>
                <a:gd name="T0" fmla="*/ 388 w 2127"/>
                <a:gd name="T1" fmla="*/ 1550 h 3157"/>
                <a:gd name="T2" fmla="*/ 312 w 2127"/>
                <a:gd name="T3" fmla="*/ 1481 h 3157"/>
                <a:gd name="T4" fmla="*/ 259 w 2127"/>
                <a:gd name="T5" fmla="*/ 1260 h 3157"/>
                <a:gd name="T6" fmla="*/ 380 w 2127"/>
                <a:gd name="T7" fmla="*/ 1152 h 3157"/>
                <a:gd name="T8" fmla="*/ 318 w 2127"/>
                <a:gd name="T9" fmla="*/ 915 h 3157"/>
                <a:gd name="T10" fmla="*/ 345 w 2127"/>
                <a:gd name="T11" fmla="*/ 802 h 3157"/>
                <a:gd name="T12" fmla="*/ 349 w 2127"/>
                <a:gd name="T13" fmla="*/ 635 h 3157"/>
                <a:gd name="T14" fmla="*/ 421 w 2127"/>
                <a:gd name="T15" fmla="*/ 485 h 3157"/>
                <a:gd name="T16" fmla="*/ 561 w 2127"/>
                <a:gd name="T17" fmla="*/ 367 h 3157"/>
                <a:gd name="T18" fmla="*/ 569 w 2127"/>
                <a:gd name="T19" fmla="*/ 271 h 3157"/>
                <a:gd name="T20" fmla="*/ 561 w 2127"/>
                <a:gd name="T21" fmla="*/ 181 h 3157"/>
                <a:gd name="T22" fmla="*/ 625 w 2127"/>
                <a:gd name="T23" fmla="*/ 148 h 3157"/>
                <a:gd name="T24" fmla="*/ 769 w 2127"/>
                <a:gd name="T25" fmla="*/ 90 h 3157"/>
                <a:gd name="T26" fmla="*/ 909 w 2127"/>
                <a:gd name="T27" fmla="*/ 57 h 3157"/>
                <a:gd name="T28" fmla="*/ 1114 w 2127"/>
                <a:gd name="T29" fmla="*/ 148 h 3157"/>
                <a:gd name="T30" fmla="*/ 1236 w 2127"/>
                <a:gd name="T31" fmla="*/ 300 h 3157"/>
                <a:gd name="T32" fmla="*/ 1447 w 2127"/>
                <a:gd name="T33" fmla="*/ 373 h 3157"/>
                <a:gd name="T34" fmla="*/ 1554 w 2127"/>
                <a:gd name="T35" fmla="*/ 475 h 3157"/>
                <a:gd name="T36" fmla="*/ 1775 w 2127"/>
                <a:gd name="T37" fmla="*/ 691 h 3157"/>
                <a:gd name="T38" fmla="*/ 1677 w 2127"/>
                <a:gd name="T39" fmla="*/ 814 h 3157"/>
                <a:gd name="T40" fmla="*/ 1939 w 2127"/>
                <a:gd name="T41" fmla="*/ 1097 h 3157"/>
                <a:gd name="T42" fmla="*/ 1890 w 2127"/>
                <a:gd name="T43" fmla="*/ 1273 h 3157"/>
                <a:gd name="T44" fmla="*/ 2095 w 2127"/>
                <a:gd name="T45" fmla="*/ 1310 h 3157"/>
                <a:gd name="T46" fmla="*/ 1794 w 2127"/>
                <a:gd name="T47" fmla="*/ 1274 h 3157"/>
                <a:gd name="T48" fmla="*/ 1811 w 2127"/>
                <a:gd name="T49" fmla="*/ 1429 h 3157"/>
                <a:gd name="T50" fmla="*/ 1930 w 2127"/>
                <a:gd name="T51" fmla="*/ 1478 h 3157"/>
                <a:gd name="T52" fmla="*/ 1627 w 2127"/>
                <a:gd name="T53" fmla="*/ 1415 h 3157"/>
                <a:gd name="T54" fmla="*/ 1667 w 2127"/>
                <a:gd name="T55" fmla="*/ 1497 h 3157"/>
                <a:gd name="T56" fmla="*/ 1629 w 2127"/>
                <a:gd name="T57" fmla="*/ 1664 h 3157"/>
                <a:gd name="T58" fmla="*/ 1496 w 2127"/>
                <a:gd name="T59" fmla="*/ 1500 h 3157"/>
                <a:gd name="T60" fmla="*/ 1532 w 2127"/>
                <a:gd name="T61" fmla="*/ 1589 h 3157"/>
                <a:gd name="T62" fmla="*/ 1509 w 2127"/>
                <a:gd name="T63" fmla="*/ 1647 h 3157"/>
                <a:gd name="T64" fmla="*/ 1579 w 2127"/>
                <a:gd name="T65" fmla="*/ 1799 h 3157"/>
                <a:gd name="T66" fmla="*/ 1631 w 2127"/>
                <a:gd name="T67" fmla="*/ 2080 h 3157"/>
                <a:gd name="T68" fmla="*/ 1652 w 2127"/>
                <a:gd name="T69" fmla="*/ 2242 h 3157"/>
                <a:gd name="T70" fmla="*/ 1572 w 2127"/>
                <a:gd name="T71" fmla="*/ 2303 h 3157"/>
                <a:gd name="T72" fmla="*/ 1567 w 2127"/>
                <a:gd name="T73" fmla="*/ 2433 h 3157"/>
                <a:gd name="T74" fmla="*/ 1498 w 2127"/>
                <a:gd name="T75" fmla="*/ 2455 h 3157"/>
                <a:gd name="T76" fmla="*/ 1384 w 2127"/>
                <a:gd name="T77" fmla="*/ 2483 h 3157"/>
                <a:gd name="T78" fmla="*/ 1251 w 2127"/>
                <a:gd name="T79" fmla="*/ 2679 h 3157"/>
                <a:gd name="T80" fmla="*/ 998 w 2127"/>
                <a:gd name="T81" fmla="*/ 2538 h 3157"/>
                <a:gd name="T82" fmla="*/ 790 w 2127"/>
                <a:gd name="T83" fmla="*/ 2468 h 3157"/>
                <a:gd name="T84" fmla="*/ 649 w 2127"/>
                <a:gd name="T85" fmla="*/ 2321 h 3157"/>
                <a:gd name="T86" fmla="*/ 513 w 2127"/>
                <a:gd name="T87" fmla="*/ 2337 h 3157"/>
                <a:gd name="T88" fmla="*/ 574 w 2127"/>
                <a:gd name="T89" fmla="*/ 2476 h 3157"/>
                <a:gd name="T90" fmla="*/ 545 w 2127"/>
                <a:gd name="T91" fmla="*/ 2580 h 3157"/>
                <a:gd name="T92" fmla="*/ 349 w 2127"/>
                <a:gd name="T93" fmla="*/ 2754 h 3157"/>
                <a:gd name="T94" fmla="*/ 407 w 2127"/>
                <a:gd name="T95" fmla="*/ 2783 h 3157"/>
                <a:gd name="T96" fmla="*/ 456 w 2127"/>
                <a:gd name="T97" fmla="*/ 2817 h 3157"/>
                <a:gd name="T98" fmla="*/ 449 w 2127"/>
                <a:gd name="T99" fmla="*/ 2968 h 3157"/>
                <a:gd name="T100" fmla="*/ 392 w 2127"/>
                <a:gd name="T101" fmla="*/ 3084 h 3157"/>
                <a:gd name="T102" fmla="*/ 349 w 2127"/>
                <a:gd name="T103" fmla="*/ 3149 h 3157"/>
                <a:gd name="T104" fmla="*/ 164 w 2127"/>
                <a:gd name="T105" fmla="*/ 3145 h 3157"/>
                <a:gd name="T106" fmla="*/ 18 w 2127"/>
                <a:gd name="T107" fmla="*/ 2940 h 3157"/>
                <a:gd name="T108" fmla="*/ 139 w 2127"/>
                <a:gd name="T109" fmla="*/ 2743 h 3157"/>
                <a:gd name="T110" fmla="*/ 100 w 2127"/>
                <a:gd name="T111" fmla="*/ 2541 h 3157"/>
                <a:gd name="T112" fmla="*/ 211 w 2127"/>
                <a:gd name="T113" fmla="*/ 2293 h 3157"/>
                <a:gd name="T114" fmla="*/ 341 w 2127"/>
                <a:gd name="T115" fmla="*/ 2266 h 3157"/>
                <a:gd name="T116" fmla="*/ 417 w 2127"/>
                <a:gd name="T117" fmla="*/ 2296 h 3157"/>
                <a:gd name="T118" fmla="*/ 508 w 2127"/>
                <a:gd name="T119" fmla="*/ 2062 h 3157"/>
                <a:gd name="T120" fmla="*/ 488 w 2127"/>
                <a:gd name="T121" fmla="*/ 1904 h 3157"/>
                <a:gd name="T122" fmla="*/ 496 w 2127"/>
                <a:gd name="T123" fmla="*/ 1782 h 3157"/>
                <a:gd name="T124" fmla="*/ 514 w 2127"/>
                <a:gd name="T125" fmla="*/ 1618 h 3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27" h="3157">
                  <a:moveTo>
                    <a:pt x="440" y="1547"/>
                  </a:moveTo>
                  <a:cubicBezTo>
                    <a:pt x="431" y="1553"/>
                    <a:pt x="430" y="1563"/>
                    <a:pt x="426" y="1570"/>
                  </a:cubicBezTo>
                  <a:cubicBezTo>
                    <a:pt x="422" y="1577"/>
                    <a:pt x="419" y="1587"/>
                    <a:pt x="408" y="1586"/>
                  </a:cubicBezTo>
                  <a:cubicBezTo>
                    <a:pt x="395" y="1585"/>
                    <a:pt x="382" y="1582"/>
                    <a:pt x="376" y="1569"/>
                  </a:cubicBezTo>
                  <a:cubicBezTo>
                    <a:pt x="370" y="1558"/>
                    <a:pt x="372" y="1549"/>
                    <a:pt x="388" y="1550"/>
                  </a:cubicBezTo>
                  <a:cubicBezTo>
                    <a:pt x="399" y="1551"/>
                    <a:pt x="401" y="1544"/>
                    <a:pt x="401" y="1535"/>
                  </a:cubicBezTo>
                  <a:cubicBezTo>
                    <a:pt x="403" y="1510"/>
                    <a:pt x="380" y="1494"/>
                    <a:pt x="357" y="1505"/>
                  </a:cubicBezTo>
                  <a:cubicBezTo>
                    <a:pt x="349" y="1508"/>
                    <a:pt x="342" y="1512"/>
                    <a:pt x="333" y="1515"/>
                  </a:cubicBezTo>
                  <a:cubicBezTo>
                    <a:pt x="323" y="1517"/>
                    <a:pt x="315" y="1514"/>
                    <a:pt x="309" y="1505"/>
                  </a:cubicBezTo>
                  <a:cubicBezTo>
                    <a:pt x="302" y="1496"/>
                    <a:pt x="307" y="1489"/>
                    <a:pt x="312" y="1481"/>
                  </a:cubicBezTo>
                  <a:cubicBezTo>
                    <a:pt x="321" y="1467"/>
                    <a:pt x="336" y="1464"/>
                    <a:pt x="351" y="1459"/>
                  </a:cubicBezTo>
                  <a:cubicBezTo>
                    <a:pt x="387" y="1447"/>
                    <a:pt x="387" y="1447"/>
                    <a:pt x="375" y="1411"/>
                  </a:cubicBezTo>
                  <a:cubicBezTo>
                    <a:pt x="364" y="1376"/>
                    <a:pt x="354" y="1342"/>
                    <a:pt x="353" y="1306"/>
                  </a:cubicBezTo>
                  <a:cubicBezTo>
                    <a:pt x="353" y="1294"/>
                    <a:pt x="346" y="1293"/>
                    <a:pt x="338" y="1291"/>
                  </a:cubicBezTo>
                  <a:cubicBezTo>
                    <a:pt x="312" y="1284"/>
                    <a:pt x="286" y="1275"/>
                    <a:pt x="259" y="1260"/>
                  </a:cubicBezTo>
                  <a:cubicBezTo>
                    <a:pt x="282" y="1252"/>
                    <a:pt x="302" y="1256"/>
                    <a:pt x="323" y="1257"/>
                  </a:cubicBezTo>
                  <a:cubicBezTo>
                    <a:pt x="367" y="1259"/>
                    <a:pt x="387" y="1243"/>
                    <a:pt x="392" y="1204"/>
                  </a:cubicBezTo>
                  <a:cubicBezTo>
                    <a:pt x="395" y="1186"/>
                    <a:pt x="389" y="1176"/>
                    <a:pt x="371" y="1172"/>
                  </a:cubicBezTo>
                  <a:cubicBezTo>
                    <a:pt x="363" y="1170"/>
                    <a:pt x="355" y="1170"/>
                    <a:pt x="348" y="1164"/>
                  </a:cubicBezTo>
                  <a:cubicBezTo>
                    <a:pt x="356" y="1152"/>
                    <a:pt x="369" y="1152"/>
                    <a:pt x="380" y="1152"/>
                  </a:cubicBezTo>
                  <a:cubicBezTo>
                    <a:pt x="392" y="1152"/>
                    <a:pt x="395" y="1147"/>
                    <a:pt x="396" y="1137"/>
                  </a:cubicBezTo>
                  <a:cubicBezTo>
                    <a:pt x="398" y="1109"/>
                    <a:pt x="388" y="1086"/>
                    <a:pt x="374" y="1063"/>
                  </a:cubicBezTo>
                  <a:cubicBezTo>
                    <a:pt x="366" y="1050"/>
                    <a:pt x="357" y="1036"/>
                    <a:pt x="349" y="1023"/>
                  </a:cubicBezTo>
                  <a:cubicBezTo>
                    <a:pt x="337" y="1002"/>
                    <a:pt x="333" y="980"/>
                    <a:pt x="340" y="957"/>
                  </a:cubicBezTo>
                  <a:cubicBezTo>
                    <a:pt x="346" y="934"/>
                    <a:pt x="340" y="923"/>
                    <a:pt x="318" y="915"/>
                  </a:cubicBezTo>
                  <a:cubicBezTo>
                    <a:pt x="315" y="914"/>
                    <a:pt x="312" y="914"/>
                    <a:pt x="307" y="913"/>
                  </a:cubicBezTo>
                  <a:cubicBezTo>
                    <a:pt x="316" y="897"/>
                    <a:pt x="331" y="894"/>
                    <a:pt x="344" y="889"/>
                  </a:cubicBezTo>
                  <a:cubicBezTo>
                    <a:pt x="360" y="883"/>
                    <a:pt x="372" y="874"/>
                    <a:pt x="377" y="857"/>
                  </a:cubicBezTo>
                  <a:cubicBezTo>
                    <a:pt x="382" y="845"/>
                    <a:pt x="380" y="836"/>
                    <a:pt x="367" y="831"/>
                  </a:cubicBezTo>
                  <a:cubicBezTo>
                    <a:pt x="353" y="826"/>
                    <a:pt x="344" y="819"/>
                    <a:pt x="345" y="802"/>
                  </a:cubicBezTo>
                  <a:cubicBezTo>
                    <a:pt x="345" y="786"/>
                    <a:pt x="357" y="784"/>
                    <a:pt x="369" y="781"/>
                  </a:cubicBezTo>
                  <a:cubicBezTo>
                    <a:pt x="373" y="780"/>
                    <a:pt x="380" y="780"/>
                    <a:pt x="379" y="773"/>
                  </a:cubicBezTo>
                  <a:cubicBezTo>
                    <a:pt x="379" y="765"/>
                    <a:pt x="375" y="756"/>
                    <a:pt x="367" y="754"/>
                  </a:cubicBezTo>
                  <a:cubicBezTo>
                    <a:pt x="345" y="748"/>
                    <a:pt x="347" y="734"/>
                    <a:pt x="352" y="716"/>
                  </a:cubicBezTo>
                  <a:cubicBezTo>
                    <a:pt x="358" y="689"/>
                    <a:pt x="357" y="662"/>
                    <a:pt x="349" y="635"/>
                  </a:cubicBezTo>
                  <a:cubicBezTo>
                    <a:pt x="347" y="627"/>
                    <a:pt x="346" y="620"/>
                    <a:pt x="351" y="613"/>
                  </a:cubicBezTo>
                  <a:cubicBezTo>
                    <a:pt x="364" y="593"/>
                    <a:pt x="371" y="574"/>
                    <a:pt x="356" y="551"/>
                  </a:cubicBezTo>
                  <a:cubicBezTo>
                    <a:pt x="351" y="542"/>
                    <a:pt x="361" y="537"/>
                    <a:pt x="367" y="538"/>
                  </a:cubicBezTo>
                  <a:cubicBezTo>
                    <a:pt x="400" y="545"/>
                    <a:pt x="411" y="528"/>
                    <a:pt x="413" y="499"/>
                  </a:cubicBezTo>
                  <a:cubicBezTo>
                    <a:pt x="414" y="494"/>
                    <a:pt x="418" y="490"/>
                    <a:pt x="421" y="485"/>
                  </a:cubicBezTo>
                  <a:cubicBezTo>
                    <a:pt x="437" y="458"/>
                    <a:pt x="439" y="456"/>
                    <a:pt x="470" y="463"/>
                  </a:cubicBezTo>
                  <a:cubicBezTo>
                    <a:pt x="487" y="467"/>
                    <a:pt x="498" y="465"/>
                    <a:pt x="506" y="447"/>
                  </a:cubicBezTo>
                  <a:cubicBezTo>
                    <a:pt x="512" y="434"/>
                    <a:pt x="523" y="422"/>
                    <a:pt x="539" y="420"/>
                  </a:cubicBezTo>
                  <a:cubicBezTo>
                    <a:pt x="554" y="418"/>
                    <a:pt x="555" y="408"/>
                    <a:pt x="555" y="397"/>
                  </a:cubicBezTo>
                  <a:cubicBezTo>
                    <a:pt x="555" y="386"/>
                    <a:pt x="554" y="376"/>
                    <a:pt x="561" y="367"/>
                  </a:cubicBezTo>
                  <a:cubicBezTo>
                    <a:pt x="566" y="360"/>
                    <a:pt x="561" y="355"/>
                    <a:pt x="556" y="352"/>
                  </a:cubicBezTo>
                  <a:cubicBezTo>
                    <a:pt x="548" y="349"/>
                    <a:pt x="541" y="347"/>
                    <a:pt x="533" y="346"/>
                  </a:cubicBezTo>
                  <a:cubicBezTo>
                    <a:pt x="507" y="339"/>
                    <a:pt x="506" y="337"/>
                    <a:pt x="517" y="314"/>
                  </a:cubicBezTo>
                  <a:cubicBezTo>
                    <a:pt x="522" y="302"/>
                    <a:pt x="530" y="292"/>
                    <a:pt x="536" y="281"/>
                  </a:cubicBezTo>
                  <a:cubicBezTo>
                    <a:pt x="544" y="268"/>
                    <a:pt x="552" y="255"/>
                    <a:pt x="569" y="271"/>
                  </a:cubicBezTo>
                  <a:cubicBezTo>
                    <a:pt x="575" y="276"/>
                    <a:pt x="583" y="273"/>
                    <a:pt x="585" y="264"/>
                  </a:cubicBezTo>
                  <a:cubicBezTo>
                    <a:pt x="588" y="253"/>
                    <a:pt x="592" y="241"/>
                    <a:pt x="578" y="232"/>
                  </a:cubicBezTo>
                  <a:cubicBezTo>
                    <a:pt x="577" y="232"/>
                    <a:pt x="576" y="232"/>
                    <a:pt x="574" y="231"/>
                  </a:cubicBezTo>
                  <a:cubicBezTo>
                    <a:pt x="566" y="228"/>
                    <a:pt x="552" y="235"/>
                    <a:pt x="550" y="220"/>
                  </a:cubicBezTo>
                  <a:cubicBezTo>
                    <a:pt x="548" y="206"/>
                    <a:pt x="552" y="193"/>
                    <a:pt x="561" y="181"/>
                  </a:cubicBezTo>
                  <a:cubicBezTo>
                    <a:pt x="569" y="172"/>
                    <a:pt x="580" y="166"/>
                    <a:pt x="591" y="162"/>
                  </a:cubicBezTo>
                  <a:cubicBezTo>
                    <a:pt x="600" y="159"/>
                    <a:pt x="607" y="159"/>
                    <a:pt x="608" y="171"/>
                  </a:cubicBezTo>
                  <a:cubicBezTo>
                    <a:pt x="609" y="175"/>
                    <a:pt x="611" y="179"/>
                    <a:pt x="615" y="179"/>
                  </a:cubicBezTo>
                  <a:cubicBezTo>
                    <a:pt x="622" y="179"/>
                    <a:pt x="623" y="174"/>
                    <a:pt x="623" y="170"/>
                  </a:cubicBezTo>
                  <a:cubicBezTo>
                    <a:pt x="624" y="162"/>
                    <a:pt x="624" y="155"/>
                    <a:pt x="625" y="148"/>
                  </a:cubicBezTo>
                  <a:cubicBezTo>
                    <a:pt x="628" y="124"/>
                    <a:pt x="644" y="115"/>
                    <a:pt x="666" y="124"/>
                  </a:cubicBezTo>
                  <a:cubicBezTo>
                    <a:pt x="669" y="125"/>
                    <a:pt x="671" y="126"/>
                    <a:pt x="673" y="127"/>
                  </a:cubicBezTo>
                  <a:cubicBezTo>
                    <a:pt x="705" y="144"/>
                    <a:pt x="710" y="143"/>
                    <a:pt x="725" y="109"/>
                  </a:cubicBezTo>
                  <a:cubicBezTo>
                    <a:pt x="731" y="96"/>
                    <a:pt x="738" y="89"/>
                    <a:pt x="753" y="91"/>
                  </a:cubicBezTo>
                  <a:cubicBezTo>
                    <a:pt x="759" y="92"/>
                    <a:pt x="764" y="91"/>
                    <a:pt x="769" y="90"/>
                  </a:cubicBezTo>
                  <a:cubicBezTo>
                    <a:pt x="799" y="89"/>
                    <a:pt x="822" y="78"/>
                    <a:pt x="829" y="45"/>
                  </a:cubicBezTo>
                  <a:cubicBezTo>
                    <a:pt x="832" y="33"/>
                    <a:pt x="837" y="21"/>
                    <a:pt x="845" y="11"/>
                  </a:cubicBezTo>
                  <a:cubicBezTo>
                    <a:pt x="850" y="4"/>
                    <a:pt x="858" y="0"/>
                    <a:pt x="866" y="3"/>
                  </a:cubicBezTo>
                  <a:cubicBezTo>
                    <a:pt x="876" y="6"/>
                    <a:pt x="872" y="15"/>
                    <a:pt x="871" y="22"/>
                  </a:cubicBezTo>
                  <a:cubicBezTo>
                    <a:pt x="867" y="66"/>
                    <a:pt x="867" y="66"/>
                    <a:pt x="909" y="57"/>
                  </a:cubicBezTo>
                  <a:cubicBezTo>
                    <a:pt x="924" y="54"/>
                    <a:pt x="938" y="53"/>
                    <a:pt x="953" y="56"/>
                  </a:cubicBezTo>
                  <a:cubicBezTo>
                    <a:pt x="968" y="60"/>
                    <a:pt x="980" y="63"/>
                    <a:pt x="986" y="82"/>
                  </a:cubicBezTo>
                  <a:cubicBezTo>
                    <a:pt x="996" y="109"/>
                    <a:pt x="1034" y="117"/>
                    <a:pt x="1066" y="102"/>
                  </a:cubicBezTo>
                  <a:cubicBezTo>
                    <a:pt x="1071" y="100"/>
                    <a:pt x="1075" y="97"/>
                    <a:pt x="1081" y="94"/>
                  </a:cubicBezTo>
                  <a:cubicBezTo>
                    <a:pt x="1085" y="117"/>
                    <a:pt x="1091" y="138"/>
                    <a:pt x="1114" y="148"/>
                  </a:cubicBezTo>
                  <a:cubicBezTo>
                    <a:pt x="1135" y="157"/>
                    <a:pt x="1155" y="152"/>
                    <a:pt x="1176" y="148"/>
                  </a:cubicBezTo>
                  <a:cubicBezTo>
                    <a:pt x="1178" y="154"/>
                    <a:pt x="1174" y="156"/>
                    <a:pt x="1172" y="159"/>
                  </a:cubicBezTo>
                  <a:cubicBezTo>
                    <a:pt x="1152" y="181"/>
                    <a:pt x="1160" y="206"/>
                    <a:pt x="1189" y="215"/>
                  </a:cubicBezTo>
                  <a:cubicBezTo>
                    <a:pt x="1219" y="224"/>
                    <a:pt x="1219" y="224"/>
                    <a:pt x="1209" y="254"/>
                  </a:cubicBezTo>
                  <a:cubicBezTo>
                    <a:pt x="1202" y="275"/>
                    <a:pt x="1214" y="297"/>
                    <a:pt x="1236" y="300"/>
                  </a:cubicBezTo>
                  <a:cubicBezTo>
                    <a:pt x="1247" y="302"/>
                    <a:pt x="1248" y="292"/>
                    <a:pt x="1250" y="285"/>
                  </a:cubicBezTo>
                  <a:cubicBezTo>
                    <a:pt x="1253" y="273"/>
                    <a:pt x="1255" y="259"/>
                    <a:pt x="1270" y="255"/>
                  </a:cubicBezTo>
                  <a:cubicBezTo>
                    <a:pt x="1280" y="253"/>
                    <a:pt x="1287" y="252"/>
                    <a:pt x="1283" y="267"/>
                  </a:cubicBezTo>
                  <a:cubicBezTo>
                    <a:pt x="1274" y="305"/>
                    <a:pt x="1284" y="318"/>
                    <a:pt x="1322" y="321"/>
                  </a:cubicBezTo>
                  <a:cubicBezTo>
                    <a:pt x="1370" y="325"/>
                    <a:pt x="1411" y="342"/>
                    <a:pt x="1447" y="373"/>
                  </a:cubicBezTo>
                  <a:cubicBezTo>
                    <a:pt x="1465" y="389"/>
                    <a:pt x="1484" y="402"/>
                    <a:pt x="1507" y="410"/>
                  </a:cubicBezTo>
                  <a:cubicBezTo>
                    <a:pt x="1519" y="414"/>
                    <a:pt x="1530" y="414"/>
                    <a:pt x="1540" y="405"/>
                  </a:cubicBezTo>
                  <a:cubicBezTo>
                    <a:pt x="1549" y="397"/>
                    <a:pt x="1560" y="392"/>
                    <a:pt x="1570" y="402"/>
                  </a:cubicBezTo>
                  <a:cubicBezTo>
                    <a:pt x="1580" y="413"/>
                    <a:pt x="1569" y="421"/>
                    <a:pt x="1563" y="427"/>
                  </a:cubicBezTo>
                  <a:cubicBezTo>
                    <a:pt x="1548" y="442"/>
                    <a:pt x="1547" y="456"/>
                    <a:pt x="1554" y="475"/>
                  </a:cubicBezTo>
                  <a:cubicBezTo>
                    <a:pt x="1581" y="551"/>
                    <a:pt x="1584" y="629"/>
                    <a:pt x="1581" y="708"/>
                  </a:cubicBezTo>
                  <a:cubicBezTo>
                    <a:pt x="1580" y="748"/>
                    <a:pt x="1580" y="748"/>
                    <a:pt x="1616" y="763"/>
                  </a:cubicBezTo>
                  <a:cubicBezTo>
                    <a:pt x="1649" y="776"/>
                    <a:pt x="1649" y="776"/>
                    <a:pt x="1675" y="750"/>
                  </a:cubicBezTo>
                  <a:cubicBezTo>
                    <a:pt x="1693" y="732"/>
                    <a:pt x="1711" y="713"/>
                    <a:pt x="1734" y="700"/>
                  </a:cubicBezTo>
                  <a:cubicBezTo>
                    <a:pt x="1746" y="694"/>
                    <a:pt x="1759" y="688"/>
                    <a:pt x="1775" y="691"/>
                  </a:cubicBezTo>
                  <a:cubicBezTo>
                    <a:pt x="1772" y="703"/>
                    <a:pt x="1764" y="711"/>
                    <a:pt x="1758" y="720"/>
                  </a:cubicBezTo>
                  <a:cubicBezTo>
                    <a:pt x="1746" y="738"/>
                    <a:pt x="1738" y="757"/>
                    <a:pt x="1738" y="778"/>
                  </a:cubicBezTo>
                  <a:cubicBezTo>
                    <a:pt x="1737" y="790"/>
                    <a:pt x="1733" y="792"/>
                    <a:pt x="1722" y="791"/>
                  </a:cubicBezTo>
                  <a:cubicBezTo>
                    <a:pt x="1711" y="790"/>
                    <a:pt x="1699" y="790"/>
                    <a:pt x="1689" y="796"/>
                  </a:cubicBezTo>
                  <a:cubicBezTo>
                    <a:pt x="1683" y="801"/>
                    <a:pt x="1678" y="807"/>
                    <a:pt x="1677" y="814"/>
                  </a:cubicBezTo>
                  <a:cubicBezTo>
                    <a:pt x="1677" y="823"/>
                    <a:pt x="1686" y="823"/>
                    <a:pt x="1692" y="825"/>
                  </a:cubicBezTo>
                  <a:cubicBezTo>
                    <a:pt x="1732" y="839"/>
                    <a:pt x="1772" y="852"/>
                    <a:pt x="1813" y="867"/>
                  </a:cubicBezTo>
                  <a:cubicBezTo>
                    <a:pt x="1837" y="875"/>
                    <a:pt x="1861" y="886"/>
                    <a:pt x="1882" y="902"/>
                  </a:cubicBezTo>
                  <a:cubicBezTo>
                    <a:pt x="1923" y="931"/>
                    <a:pt x="1936" y="968"/>
                    <a:pt x="1924" y="1017"/>
                  </a:cubicBezTo>
                  <a:cubicBezTo>
                    <a:pt x="1912" y="1061"/>
                    <a:pt x="1912" y="1061"/>
                    <a:pt x="1939" y="1097"/>
                  </a:cubicBezTo>
                  <a:cubicBezTo>
                    <a:pt x="1923" y="1108"/>
                    <a:pt x="1913" y="1125"/>
                    <a:pt x="1904" y="1141"/>
                  </a:cubicBezTo>
                  <a:cubicBezTo>
                    <a:pt x="1895" y="1157"/>
                    <a:pt x="1884" y="1170"/>
                    <a:pt x="1865" y="1174"/>
                  </a:cubicBezTo>
                  <a:cubicBezTo>
                    <a:pt x="1851" y="1177"/>
                    <a:pt x="1837" y="1180"/>
                    <a:pt x="1834" y="1197"/>
                  </a:cubicBezTo>
                  <a:cubicBezTo>
                    <a:pt x="1830" y="1217"/>
                    <a:pt x="1831" y="1236"/>
                    <a:pt x="1849" y="1250"/>
                  </a:cubicBezTo>
                  <a:cubicBezTo>
                    <a:pt x="1861" y="1260"/>
                    <a:pt x="1876" y="1267"/>
                    <a:pt x="1890" y="1273"/>
                  </a:cubicBezTo>
                  <a:cubicBezTo>
                    <a:pt x="1914" y="1284"/>
                    <a:pt x="1939" y="1294"/>
                    <a:pt x="1961" y="1309"/>
                  </a:cubicBezTo>
                  <a:cubicBezTo>
                    <a:pt x="1974" y="1318"/>
                    <a:pt x="1981" y="1314"/>
                    <a:pt x="1983" y="1298"/>
                  </a:cubicBezTo>
                  <a:cubicBezTo>
                    <a:pt x="1984" y="1274"/>
                    <a:pt x="1997" y="1257"/>
                    <a:pt x="2020" y="1250"/>
                  </a:cubicBezTo>
                  <a:cubicBezTo>
                    <a:pt x="2045" y="1242"/>
                    <a:pt x="2073" y="1249"/>
                    <a:pt x="2088" y="1267"/>
                  </a:cubicBezTo>
                  <a:cubicBezTo>
                    <a:pt x="2099" y="1280"/>
                    <a:pt x="2101" y="1295"/>
                    <a:pt x="2095" y="1310"/>
                  </a:cubicBezTo>
                  <a:cubicBezTo>
                    <a:pt x="2088" y="1329"/>
                    <a:pt x="2096" y="1338"/>
                    <a:pt x="2112" y="1343"/>
                  </a:cubicBezTo>
                  <a:cubicBezTo>
                    <a:pt x="2122" y="1346"/>
                    <a:pt x="2127" y="1351"/>
                    <a:pt x="2125" y="1362"/>
                  </a:cubicBezTo>
                  <a:cubicBezTo>
                    <a:pt x="2123" y="1374"/>
                    <a:pt x="2114" y="1368"/>
                    <a:pt x="2108" y="1368"/>
                  </a:cubicBezTo>
                  <a:cubicBezTo>
                    <a:pt x="2002" y="1361"/>
                    <a:pt x="1903" y="1334"/>
                    <a:pt x="1815" y="1274"/>
                  </a:cubicBezTo>
                  <a:cubicBezTo>
                    <a:pt x="1807" y="1268"/>
                    <a:pt x="1800" y="1268"/>
                    <a:pt x="1794" y="1274"/>
                  </a:cubicBezTo>
                  <a:cubicBezTo>
                    <a:pt x="1782" y="1284"/>
                    <a:pt x="1770" y="1294"/>
                    <a:pt x="1759" y="1304"/>
                  </a:cubicBezTo>
                  <a:cubicBezTo>
                    <a:pt x="1743" y="1319"/>
                    <a:pt x="1727" y="1334"/>
                    <a:pt x="1704" y="1340"/>
                  </a:cubicBezTo>
                  <a:cubicBezTo>
                    <a:pt x="1693" y="1342"/>
                    <a:pt x="1693" y="1350"/>
                    <a:pt x="1698" y="1358"/>
                  </a:cubicBezTo>
                  <a:cubicBezTo>
                    <a:pt x="1705" y="1368"/>
                    <a:pt x="1712" y="1378"/>
                    <a:pt x="1726" y="1381"/>
                  </a:cubicBezTo>
                  <a:cubicBezTo>
                    <a:pt x="1758" y="1390"/>
                    <a:pt x="1785" y="1409"/>
                    <a:pt x="1811" y="1429"/>
                  </a:cubicBezTo>
                  <a:cubicBezTo>
                    <a:pt x="1831" y="1445"/>
                    <a:pt x="1851" y="1460"/>
                    <a:pt x="1874" y="1471"/>
                  </a:cubicBezTo>
                  <a:cubicBezTo>
                    <a:pt x="1890" y="1480"/>
                    <a:pt x="1899" y="1477"/>
                    <a:pt x="1904" y="1460"/>
                  </a:cubicBezTo>
                  <a:cubicBezTo>
                    <a:pt x="1906" y="1451"/>
                    <a:pt x="1908" y="1441"/>
                    <a:pt x="1922" y="1445"/>
                  </a:cubicBezTo>
                  <a:cubicBezTo>
                    <a:pt x="1935" y="1449"/>
                    <a:pt x="1940" y="1458"/>
                    <a:pt x="1941" y="1470"/>
                  </a:cubicBezTo>
                  <a:cubicBezTo>
                    <a:pt x="1941" y="1478"/>
                    <a:pt x="1935" y="1478"/>
                    <a:pt x="1930" y="1478"/>
                  </a:cubicBezTo>
                  <a:cubicBezTo>
                    <a:pt x="1914" y="1479"/>
                    <a:pt x="1900" y="1483"/>
                    <a:pt x="1887" y="1493"/>
                  </a:cubicBezTo>
                  <a:cubicBezTo>
                    <a:pt x="1881" y="1498"/>
                    <a:pt x="1877" y="1496"/>
                    <a:pt x="1871" y="1493"/>
                  </a:cubicBezTo>
                  <a:cubicBezTo>
                    <a:pt x="1813" y="1464"/>
                    <a:pt x="1751" y="1440"/>
                    <a:pt x="1708" y="1388"/>
                  </a:cubicBezTo>
                  <a:cubicBezTo>
                    <a:pt x="1695" y="1373"/>
                    <a:pt x="1664" y="1380"/>
                    <a:pt x="1656" y="1400"/>
                  </a:cubicBezTo>
                  <a:cubicBezTo>
                    <a:pt x="1649" y="1415"/>
                    <a:pt x="1641" y="1417"/>
                    <a:pt x="1627" y="1415"/>
                  </a:cubicBezTo>
                  <a:cubicBezTo>
                    <a:pt x="1620" y="1414"/>
                    <a:pt x="1612" y="1415"/>
                    <a:pt x="1605" y="1417"/>
                  </a:cubicBezTo>
                  <a:cubicBezTo>
                    <a:pt x="1593" y="1420"/>
                    <a:pt x="1590" y="1430"/>
                    <a:pt x="1588" y="1441"/>
                  </a:cubicBezTo>
                  <a:cubicBezTo>
                    <a:pt x="1586" y="1452"/>
                    <a:pt x="1593" y="1457"/>
                    <a:pt x="1601" y="1461"/>
                  </a:cubicBezTo>
                  <a:cubicBezTo>
                    <a:pt x="1611" y="1466"/>
                    <a:pt x="1623" y="1470"/>
                    <a:pt x="1634" y="1475"/>
                  </a:cubicBezTo>
                  <a:cubicBezTo>
                    <a:pt x="1646" y="1480"/>
                    <a:pt x="1658" y="1486"/>
                    <a:pt x="1667" y="1497"/>
                  </a:cubicBezTo>
                  <a:cubicBezTo>
                    <a:pt x="1682" y="1516"/>
                    <a:pt x="1679" y="1534"/>
                    <a:pt x="1656" y="1541"/>
                  </a:cubicBezTo>
                  <a:cubicBezTo>
                    <a:pt x="1613" y="1554"/>
                    <a:pt x="1610" y="1570"/>
                    <a:pt x="1633" y="1611"/>
                  </a:cubicBezTo>
                  <a:cubicBezTo>
                    <a:pt x="1642" y="1628"/>
                    <a:pt x="1653" y="1643"/>
                    <a:pt x="1646" y="1664"/>
                  </a:cubicBezTo>
                  <a:cubicBezTo>
                    <a:pt x="1644" y="1668"/>
                    <a:pt x="1644" y="1674"/>
                    <a:pt x="1638" y="1673"/>
                  </a:cubicBezTo>
                  <a:cubicBezTo>
                    <a:pt x="1632" y="1673"/>
                    <a:pt x="1630" y="1668"/>
                    <a:pt x="1629" y="1664"/>
                  </a:cubicBezTo>
                  <a:cubicBezTo>
                    <a:pt x="1627" y="1646"/>
                    <a:pt x="1616" y="1640"/>
                    <a:pt x="1599" y="1639"/>
                  </a:cubicBezTo>
                  <a:cubicBezTo>
                    <a:pt x="1575" y="1637"/>
                    <a:pt x="1560" y="1623"/>
                    <a:pt x="1552" y="1600"/>
                  </a:cubicBezTo>
                  <a:cubicBezTo>
                    <a:pt x="1546" y="1580"/>
                    <a:pt x="1540" y="1560"/>
                    <a:pt x="1533" y="1540"/>
                  </a:cubicBezTo>
                  <a:cubicBezTo>
                    <a:pt x="1529" y="1526"/>
                    <a:pt x="1521" y="1514"/>
                    <a:pt x="1510" y="1506"/>
                  </a:cubicBezTo>
                  <a:cubicBezTo>
                    <a:pt x="1506" y="1503"/>
                    <a:pt x="1502" y="1498"/>
                    <a:pt x="1496" y="1500"/>
                  </a:cubicBezTo>
                  <a:cubicBezTo>
                    <a:pt x="1489" y="1504"/>
                    <a:pt x="1486" y="1510"/>
                    <a:pt x="1487" y="1517"/>
                  </a:cubicBezTo>
                  <a:cubicBezTo>
                    <a:pt x="1488" y="1530"/>
                    <a:pt x="1490" y="1543"/>
                    <a:pt x="1492" y="1556"/>
                  </a:cubicBezTo>
                  <a:cubicBezTo>
                    <a:pt x="1493" y="1561"/>
                    <a:pt x="1498" y="1562"/>
                    <a:pt x="1502" y="1563"/>
                  </a:cubicBezTo>
                  <a:cubicBezTo>
                    <a:pt x="1506" y="1564"/>
                    <a:pt x="1511" y="1564"/>
                    <a:pt x="1515" y="1566"/>
                  </a:cubicBezTo>
                  <a:cubicBezTo>
                    <a:pt x="1527" y="1569"/>
                    <a:pt x="1536" y="1576"/>
                    <a:pt x="1532" y="1589"/>
                  </a:cubicBezTo>
                  <a:cubicBezTo>
                    <a:pt x="1528" y="1600"/>
                    <a:pt x="1516" y="1595"/>
                    <a:pt x="1507" y="1594"/>
                  </a:cubicBezTo>
                  <a:cubicBezTo>
                    <a:pt x="1504" y="1593"/>
                    <a:pt x="1500" y="1592"/>
                    <a:pt x="1498" y="1590"/>
                  </a:cubicBezTo>
                  <a:cubicBezTo>
                    <a:pt x="1480" y="1574"/>
                    <a:pt x="1478" y="1587"/>
                    <a:pt x="1474" y="1602"/>
                  </a:cubicBezTo>
                  <a:cubicBezTo>
                    <a:pt x="1468" y="1624"/>
                    <a:pt x="1468" y="1623"/>
                    <a:pt x="1492" y="1625"/>
                  </a:cubicBezTo>
                  <a:cubicBezTo>
                    <a:pt x="1506" y="1625"/>
                    <a:pt x="1515" y="1630"/>
                    <a:pt x="1509" y="1647"/>
                  </a:cubicBezTo>
                  <a:cubicBezTo>
                    <a:pt x="1505" y="1659"/>
                    <a:pt x="1502" y="1671"/>
                    <a:pt x="1500" y="1684"/>
                  </a:cubicBezTo>
                  <a:cubicBezTo>
                    <a:pt x="1497" y="1705"/>
                    <a:pt x="1504" y="1712"/>
                    <a:pt x="1525" y="1709"/>
                  </a:cubicBezTo>
                  <a:cubicBezTo>
                    <a:pt x="1529" y="1709"/>
                    <a:pt x="1532" y="1709"/>
                    <a:pt x="1535" y="1708"/>
                  </a:cubicBezTo>
                  <a:cubicBezTo>
                    <a:pt x="1553" y="1704"/>
                    <a:pt x="1560" y="1707"/>
                    <a:pt x="1558" y="1728"/>
                  </a:cubicBezTo>
                  <a:cubicBezTo>
                    <a:pt x="1554" y="1754"/>
                    <a:pt x="1565" y="1777"/>
                    <a:pt x="1579" y="1799"/>
                  </a:cubicBezTo>
                  <a:cubicBezTo>
                    <a:pt x="1596" y="1825"/>
                    <a:pt x="1618" y="1849"/>
                    <a:pt x="1631" y="1877"/>
                  </a:cubicBezTo>
                  <a:cubicBezTo>
                    <a:pt x="1639" y="1894"/>
                    <a:pt x="1643" y="1910"/>
                    <a:pt x="1634" y="1929"/>
                  </a:cubicBezTo>
                  <a:cubicBezTo>
                    <a:pt x="1623" y="1951"/>
                    <a:pt x="1628" y="1975"/>
                    <a:pt x="1637" y="1998"/>
                  </a:cubicBezTo>
                  <a:cubicBezTo>
                    <a:pt x="1640" y="2005"/>
                    <a:pt x="1643" y="2011"/>
                    <a:pt x="1645" y="2017"/>
                  </a:cubicBezTo>
                  <a:cubicBezTo>
                    <a:pt x="1662" y="2054"/>
                    <a:pt x="1662" y="2054"/>
                    <a:pt x="1631" y="2080"/>
                  </a:cubicBezTo>
                  <a:cubicBezTo>
                    <a:pt x="1625" y="2085"/>
                    <a:pt x="1621" y="2090"/>
                    <a:pt x="1623" y="2100"/>
                  </a:cubicBezTo>
                  <a:cubicBezTo>
                    <a:pt x="1625" y="2111"/>
                    <a:pt x="1624" y="2123"/>
                    <a:pt x="1622" y="2134"/>
                  </a:cubicBezTo>
                  <a:cubicBezTo>
                    <a:pt x="1618" y="2151"/>
                    <a:pt x="1627" y="2158"/>
                    <a:pt x="1641" y="2163"/>
                  </a:cubicBezTo>
                  <a:cubicBezTo>
                    <a:pt x="1686" y="2179"/>
                    <a:pt x="1686" y="2179"/>
                    <a:pt x="1659" y="2218"/>
                  </a:cubicBezTo>
                  <a:cubicBezTo>
                    <a:pt x="1654" y="2225"/>
                    <a:pt x="1652" y="2233"/>
                    <a:pt x="1652" y="2242"/>
                  </a:cubicBezTo>
                  <a:cubicBezTo>
                    <a:pt x="1652" y="2249"/>
                    <a:pt x="1659" y="2258"/>
                    <a:pt x="1647" y="2261"/>
                  </a:cubicBezTo>
                  <a:cubicBezTo>
                    <a:pt x="1637" y="2264"/>
                    <a:pt x="1627" y="2263"/>
                    <a:pt x="1621" y="2253"/>
                  </a:cubicBezTo>
                  <a:cubicBezTo>
                    <a:pt x="1615" y="2245"/>
                    <a:pt x="1611" y="2236"/>
                    <a:pt x="1606" y="2226"/>
                  </a:cubicBezTo>
                  <a:cubicBezTo>
                    <a:pt x="1582" y="2235"/>
                    <a:pt x="1571" y="2256"/>
                    <a:pt x="1562" y="2277"/>
                  </a:cubicBezTo>
                  <a:cubicBezTo>
                    <a:pt x="1557" y="2287"/>
                    <a:pt x="1566" y="2296"/>
                    <a:pt x="1572" y="2303"/>
                  </a:cubicBezTo>
                  <a:cubicBezTo>
                    <a:pt x="1581" y="2312"/>
                    <a:pt x="1590" y="2320"/>
                    <a:pt x="1598" y="2328"/>
                  </a:cubicBezTo>
                  <a:cubicBezTo>
                    <a:pt x="1607" y="2337"/>
                    <a:pt x="1613" y="2347"/>
                    <a:pt x="1614" y="2360"/>
                  </a:cubicBezTo>
                  <a:cubicBezTo>
                    <a:pt x="1615" y="2377"/>
                    <a:pt x="1610" y="2381"/>
                    <a:pt x="1593" y="2377"/>
                  </a:cubicBezTo>
                  <a:cubicBezTo>
                    <a:pt x="1572" y="2371"/>
                    <a:pt x="1567" y="2377"/>
                    <a:pt x="1570" y="2398"/>
                  </a:cubicBezTo>
                  <a:cubicBezTo>
                    <a:pt x="1571" y="2410"/>
                    <a:pt x="1581" y="2425"/>
                    <a:pt x="1567" y="2433"/>
                  </a:cubicBezTo>
                  <a:cubicBezTo>
                    <a:pt x="1554" y="2440"/>
                    <a:pt x="1542" y="2427"/>
                    <a:pt x="1532" y="2419"/>
                  </a:cubicBezTo>
                  <a:cubicBezTo>
                    <a:pt x="1528" y="2415"/>
                    <a:pt x="1524" y="2412"/>
                    <a:pt x="1519" y="2409"/>
                  </a:cubicBezTo>
                  <a:cubicBezTo>
                    <a:pt x="1513" y="2405"/>
                    <a:pt x="1505" y="2404"/>
                    <a:pt x="1499" y="2410"/>
                  </a:cubicBezTo>
                  <a:cubicBezTo>
                    <a:pt x="1493" y="2415"/>
                    <a:pt x="1495" y="2422"/>
                    <a:pt x="1499" y="2428"/>
                  </a:cubicBezTo>
                  <a:cubicBezTo>
                    <a:pt x="1504" y="2437"/>
                    <a:pt x="1508" y="2446"/>
                    <a:pt x="1498" y="2455"/>
                  </a:cubicBezTo>
                  <a:cubicBezTo>
                    <a:pt x="1488" y="2463"/>
                    <a:pt x="1478" y="2458"/>
                    <a:pt x="1469" y="2452"/>
                  </a:cubicBezTo>
                  <a:cubicBezTo>
                    <a:pt x="1468" y="2451"/>
                    <a:pt x="1466" y="2449"/>
                    <a:pt x="1464" y="2448"/>
                  </a:cubicBezTo>
                  <a:cubicBezTo>
                    <a:pt x="1439" y="2430"/>
                    <a:pt x="1433" y="2432"/>
                    <a:pt x="1421" y="2461"/>
                  </a:cubicBezTo>
                  <a:cubicBezTo>
                    <a:pt x="1416" y="2475"/>
                    <a:pt x="1411" y="2486"/>
                    <a:pt x="1394" y="2484"/>
                  </a:cubicBezTo>
                  <a:cubicBezTo>
                    <a:pt x="1390" y="2484"/>
                    <a:pt x="1387" y="2484"/>
                    <a:pt x="1384" y="2483"/>
                  </a:cubicBezTo>
                  <a:cubicBezTo>
                    <a:pt x="1367" y="2477"/>
                    <a:pt x="1352" y="2485"/>
                    <a:pt x="1354" y="2502"/>
                  </a:cubicBezTo>
                  <a:cubicBezTo>
                    <a:pt x="1356" y="2519"/>
                    <a:pt x="1347" y="2525"/>
                    <a:pt x="1335" y="2526"/>
                  </a:cubicBezTo>
                  <a:cubicBezTo>
                    <a:pt x="1296" y="2528"/>
                    <a:pt x="1288" y="2552"/>
                    <a:pt x="1287" y="2586"/>
                  </a:cubicBezTo>
                  <a:cubicBezTo>
                    <a:pt x="1286" y="2610"/>
                    <a:pt x="1280" y="2634"/>
                    <a:pt x="1273" y="2658"/>
                  </a:cubicBezTo>
                  <a:cubicBezTo>
                    <a:pt x="1269" y="2669"/>
                    <a:pt x="1263" y="2676"/>
                    <a:pt x="1251" y="2679"/>
                  </a:cubicBezTo>
                  <a:cubicBezTo>
                    <a:pt x="1210" y="2691"/>
                    <a:pt x="1169" y="2694"/>
                    <a:pt x="1131" y="2668"/>
                  </a:cubicBezTo>
                  <a:cubicBezTo>
                    <a:pt x="1117" y="2658"/>
                    <a:pt x="1108" y="2647"/>
                    <a:pt x="1110" y="2628"/>
                  </a:cubicBezTo>
                  <a:cubicBezTo>
                    <a:pt x="1114" y="2600"/>
                    <a:pt x="1100" y="2575"/>
                    <a:pt x="1086" y="2551"/>
                  </a:cubicBezTo>
                  <a:cubicBezTo>
                    <a:pt x="1083" y="2544"/>
                    <a:pt x="1077" y="2543"/>
                    <a:pt x="1070" y="2542"/>
                  </a:cubicBezTo>
                  <a:cubicBezTo>
                    <a:pt x="1046" y="2539"/>
                    <a:pt x="1022" y="2537"/>
                    <a:pt x="998" y="2538"/>
                  </a:cubicBezTo>
                  <a:cubicBezTo>
                    <a:pt x="983" y="2538"/>
                    <a:pt x="973" y="2533"/>
                    <a:pt x="964" y="2522"/>
                  </a:cubicBezTo>
                  <a:cubicBezTo>
                    <a:pt x="955" y="2512"/>
                    <a:pt x="947" y="2501"/>
                    <a:pt x="934" y="2495"/>
                  </a:cubicBezTo>
                  <a:cubicBezTo>
                    <a:pt x="920" y="2489"/>
                    <a:pt x="908" y="2487"/>
                    <a:pt x="893" y="2497"/>
                  </a:cubicBezTo>
                  <a:cubicBezTo>
                    <a:pt x="875" y="2510"/>
                    <a:pt x="859" y="2504"/>
                    <a:pt x="852" y="2482"/>
                  </a:cubicBezTo>
                  <a:cubicBezTo>
                    <a:pt x="839" y="2444"/>
                    <a:pt x="821" y="2440"/>
                    <a:pt x="790" y="2468"/>
                  </a:cubicBezTo>
                  <a:cubicBezTo>
                    <a:pt x="773" y="2482"/>
                    <a:pt x="762" y="2501"/>
                    <a:pt x="747" y="2517"/>
                  </a:cubicBezTo>
                  <a:cubicBezTo>
                    <a:pt x="735" y="2529"/>
                    <a:pt x="723" y="2540"/>
                    <a:pt x="700" y="2543"/>
                  </a:cubicBezTo>
                  <a:cubicBezTo>
                    <a:pt x="719" y="2512"/>
                    <a:pt x="734" y="2485"/>
                    <a:pt x="752" y="2457"/>
                  </a:cubicBezTo>
                  <a:cubicBezTo>
                    <a:pt x="770" y="2428"/>
                    <a:pt x="746" y="2370"/>
                    <a:pt x="711" y="2373"/>
                  </a:cubicBezTo>
                  <a:cubicBezTo>
                    <a:pt x="670" y="2376"/>
                    <a:pt x="657" y="2354"/>
                    <a:pt x="649" y="2321"/>
                  </a:cubicBezTo>
                  <a:cubicBezTo>
                    <a:pt x="647" y="2316"/>
                    <a:pt x="646" y="2311"/>
                    <a:pt x="644" y="2306"/>
                  </a:cubicBezTo>
                  <a:cubicBezTo>
                    <a:pt x="638" y="2284"/>
                    <a:pt x="636" y="2283"/>
                    <a:pt x="616" y="2294"/>
                  </a:cubicBezTo>
                  <a:cubicBezTo>
                    <a:pt x="599" y="2304"/>
                    <a:pt x="586" y="2318"/>
                    <a:pt x="574" y="2334"/>
                  </a:cubicBezTo>
                  <a:cubicBezTo>
                    <a:pt x="567" y="2344"/>
                    <a:pt x="561" y="2348"/>
                    <a:pt x="548" y="2343"/>
                  </a:cubicBezTo>
                  <a:cubicBezTo>
                    <a:pt x="537" y="2339"/>
                    <a:pt x="525" y="2338"/>
                    <a:pt x="513" y="2337"/>
                  </a:cubicBezTo>
                  <a:cubicBezTo>
                    <a:pt x="505" y="2336"/>
                    <a:pt x="498" y="2340"/>
                    <a:pt x="496" y="2348"/>
                  </a:cubicBezTo>
                  <a:cubicBezTo>
                    <a:pt x="494" y="2357"/>
                    <a:pt x="497" y="2363"/>
                    <a:pt x="505" y="2367"/>
                  </a:cubicBezTo>
                  <a:cubicBezTo>
                    <a:pt x="511" y="2370"/>
                    <a:pt x="517" y="2372"/>
                    <a:pt x="523" y="2375"/>
                  </a:cubicBezTo>
                  <a:cubicBezTo>
                    <a:pt x="533" y="2380"/>
                    <a:pt x="537" y="2387"/>
                    <a:pt x="535" y="2399"/>
                  </a:cubicBezTo>
                  <a:cubicBezTo>
                    <a:pt x="529" y="2435"/>
                    <a:pt x="542" y="2460"/>
                    <a:pt x="574" y="2476"/>
                  </a:cubicBezTo>
                  <a:cubicBezTo>
                    <a:pt x="579" y="2479"/>
                    <a:pt x="590" y="2478"/>
                    <a:pt x="588" y="2487"/>
                  </a:cubicBezTo>
                  <a:cubicBezTo>
                    <a:pt x="587" y="2496"/>
                    <a:pt x="578" y="2498"/>
                    <a:pt x="569" y="2499"/>
                  </a:cubicBezTo>
                  <a:cubicBezTo>
                    <a:pt x="568" y="2499"/>
                    <a:pt x="567" y="2499"/>
                    <a:pt x="566" y="2499"/>
                  </a:cubicBezTo>
                  <a:cubicBezTo>
                    <a:pt x="542" y="2503"/>
                    <a:pt x="535" y="2514"/>
                    <a:pt x="547" y="2533"/>
                  </a:cubicBezTo>
                  <a:cubicBezTo>
                    <a:pt x="558" y="2551"/>
                    <a:pt x="555" y="2565"/>
                    <a:pt x="545" y="2580"/>
                  </a:cubicBezTo>
                  <a:cubicBezTo>
                    <a:pt x="532" y="2600"/>
                    <a:pt x="522" y="2621"/>
                    <a:pt x="528" y="2646"/>
                  </a:cubicBezTo>
                  <a:cubicBezTo>
                    <a:pt x="531" y="2657"/>
                    <a:pt x="520" y="2662"/>
                    <a:pt x="513" y="2664"/>
                  </a:cubicBezTo>
                  <a:cubicBezTo>
                    <a:pt x="487" y="2673"/>
                    <a:pt x="475" y="2690"/>
                    <a:pt x="472" y="2716"/>
                  </a:cubicBezTo>
                  <a:cubicBezTo>
                    <a:pt x="470" y="2732"/>
                    <a:pt x="464" y="2735"/>
                    <a:pt x="448" y="2725"/>
                  </a:cubicBezTo>
                  <a:cubicBezTo>
                    <a:pt x="414" y="2704"/>
                    <a:pt x="364" y="2719"/>
                    <a:pt x="349" y="2754"/>
                  </a:cubicBezTo>
                  <a:cubicBezTo>
                    <a:pt x="346" y="2761"/>
                    <a:pt x="342" y="2770"/>
                    <a:pt x="349" y="2776"/>
                  </a:cubicBezTo>
                  <a:cubicBezTo>
                    <a:pt x="356" y="2782"/>
                    <a:pt x="366" y="2785"/>
                    <a:pt x="375" y="2779"/>
                  </a:cubicBezTo>
                  <a:cubicBezTo>
                    <a:pt x="381" y="2776"/>
                    <a:pt x="387" y="2771"/>
                    <a:pt x="393" y="2767"/>
                  </a:cubicBezTo>
                  <a:cubicBezTo>
                    <a:pt x="399" y="2762"/>
                    <a:pt x="405" y="2759"/>
                    <a:pt x="410" y="2765"/>
                  </a:cubicBezTo>
                  <a:cubicBezTo>
                    <a:pt x="416" y="2772"/>
                    <a:pt x="412" y="2778"/>
                    <a:pt x="407" y="2783"/>
                  </a:cubicBezTo>
                  <a:cubicBezTo>
                    <a:pt x="403" y="2788"/>
                    <a:pt x="397" y="2792"/>
                    <a:pt x="393" y="2796"/>
                  </a:cubicBezTo>
                  <a:cubicBezTo>
                    <a:pt x="384" y="2805"/>
                    <a:pt x="379" y="2817"/>
                    <a:pt x="388" y="2827"/>
                  </a:cubicBezTo>
                  <a:cubicBezTo>
                    <a:pt x="396" y="2835"/>
                    <a:pt x="407" y="2827"/>
                    <a:pt x="415" y="2821"/>
                  </a:cubicBezTo>
                  <a:cubicBezTo>
                    <a:pt x="422" y="2816"/>
                    <a:pt x="427" y="2807"/>
                    <a:pt x="436" y="2804"/>
                  </a:cubicBezTo>
                  <a:cubicBezTo>
                    <a:pt x="449" y="2799"/>
                    <a:pt x="457" y="2801"/>
                    <a:pt x="456" y="2817"/>
                  </a:cubicBezTo>
                  <a:cubicBezTo>
                    <a:pt x="455" y="2839"/>
                    <a:pt x="446" y="2857"/>
                    <a:pt x="434" y="2874"/>
                  </a:cubicBezTo>
                  <a:cubicBezTo>
                    <a:pt x="419" y="2896"/>
                    <a:pt x="418" y="2908"/>
                    <a:pt x="434" y="2929"/>
                  </a:cubicBezTo>
                  <a:cubicBezTo>
                    <a:pt x="439" y="2937"/>
                    <a:pt x="447" y="2944"/>
                    <a:pt x="454" y="2951"/>
                  </a:cubicBezTo>
                  <a:cubicBezTo>
                    <a:pt x="457" y="2954"/>
                    <a:pt x="462" y="2957"/>
                    <a:pt x="460" y="2962"/>
                  </a:cubicBezTo>
                  <a:cubicBezTo>
                    <a:pt x="458" y="2968"/>
                    <a:pt x="453" y="2969"/>
                    <a:pt x="449" y="2968"/>
                  </a:cubicBezTo>
                  <a:cubicBezTo>
                    <a:pt x="431" y="2964"/>
                    <a:pt x="427" y="2972"/>
                    <a:pt x="428" y="2988"/>
                  </a:cubicBezTo>
                  <a:cubicBezTo>
                    <a:pt x="429" y="3008"/>
                    <a:pt x="416" y="3022"/>
                    <a:pt x="402" y="3033"/>
                  </a:cubicBezTo>
                  <a:cubicBezTo>
                    <a:pt x="391" y="3042"/>
                    <a:pt x="390" y="3049"/>
                    <a:pt x="401" y="3057"/>
                  </a:cubicBezTo>
                  <a:cubicBezTo>
                    <a:pt x="407" y="3061"/>
                    <a:pt x="411" y="3065"/>
                    <a:pt x="409" y="3073"/>
                  </a:cubicBezTo>
                  <a:cubicBezTo>
                    <a:pt x="407" y="3084"/>
                    <a:pt x="399" y="3082"/>
                    <a:pt x="392" y="3084"/>
                  </a:cubicBezTo>
                  <a:cubicBezTo>
                    <a:pt x="388" y="3085"/>
                    <a:pt x="383" y="3085"/>
                    <a:pt x="378" y="3086"/>
                  </a:cubicBezTo>
                  <a:cubicBezTo>
                    <a:pt x="351" y="3089"/>
                    <a:pt x="345" y="3104"/>
                    <a:pt x="361" y="3127"/>
                  </a:cubicBezTo>
                  <a:cubicBezTo>
                    <a:pt x="363" y="3130"/>
                    <a:pt x="365" y="3132"/>
                    <a:pt x="366" y="3135"/>
                  </a:cubicBezTo>
                  <a:cubicBezTo>
                    <a:pt x="369" y="3141"/>
                    <a:pt x="371" y="3149"/>
                    <a:pt x="365" y="3153"/>
                  </a:cubicBezTo>
                  <a:cubicBezTo>
                    <a:pt x="360" y="3157"/>
                    <a:pt x="353" y="3153"/>
                    <a:pt x="349" y="3149"/>
                  </a:cubicBezTo>
                  <a:cubicBezTo>
                    <a:pt x="345" y="3145"/>
                    <a:pt x="342" y="3141"/>
                    <a:pt x="339" y="3136"/>
                  </a:cubicBezTo>
                  <a:cubicBezTo>
                    <a:pt x="333" y="3129"/>
                    <a:pt x="327" y="3127"/>
                    <a:pt x="319" y="3133"/>
                  </a:cubicBezTo>
                  <a:cubicBezTo>
                    <a:pt x="300" y="3146"/>
                    <a:pt x="279" y="3148"/>
                    <a:pt x="258" y="3149"/>
                  </a:cubicBezTo>
                  <a:cubicBezTo>
                    <a:pt x="233" y="3151"/>
                    <a:pt x="207" y="3148"/>
                    <a:pt x="182" y="3154"/>
                  </a:cubicBezTo>
                  <a:cubicBezTo>
                    <a:pt x="173" y="3156"/>
                    <a:pt x="168" y="3150"/>
                    <a:pt x="164" y="3145"/>
                  </a:cubicBezTo>
                  <a:cubicBezTo>
                    <a:pt x="150" y="3129"/>
                    <a:pt x="137" y="3113"/>
                    <a:pt x="112" y="3121"/>
                  </a:cubicBezTo>
                  <a:cubicBezTo>
                    <a:pt x="107" y="3122"/>
                    <a:pt x="104" y="3118"/>
                    <a:pt x="102" y="3114"/>
                  </a:cubicBezTo>
                  <a:cubicBezTo>
                    <a:pt x="91" y="3094"/>
                    <a:pt x="73" y="3078"/>
                    <a:pt x="58" y="3061"/>
                  </a:cubicBezTo>
                  <a:cubicBezTo>
                    <a:pt x="35" y="3035"/>
                    <a:pt x="22" y="3006"/>
                    <a:pt x="31" y="2971"/>
                  </a:cubicBezTo>
                  <a:cubicBezTo>
                    <a:pt x="34" y="2957"/>
                    <a:pt x="26" y="2948"/>
                    <a:pt x="18" y="2940"/>
                  </a:cubicBezTo>
                  <a:cubicBezTo>
                    <a:pt x="0" y="2921"/>
                    <a:pt x="1" y="2911"/>
                    <a:pt x="21" y="2896"/>
                  </a:cubicBezTo>
                  <a:cubicBezTo>
                    <a:pt x="43" y="2881"/>
                    <a:pt x="43" y="2881"/>
                    <a:pt x="25" y="2859"/>
                  </a:cubicBezTo>
                  <a:cubicBezTo>
                    <a:pt x="21" y="2854"/>
                    <a:pt x="18" y="2850"/>
                    <a:pt x="24" y="2844"/>
                  </a:cubicBezTo>
                  <a:cubicBezTo>
                    <a:pt x="44" y="2821"/>
                    <a:pt x="62" y="2798"/>
                    <a:pt x="83" y="2776"/>
                  </a:cubicBezTo>
                  <a:cubicBezTo>
                    <a:pt x="98" y="2759"/>
                    <a:pt x="117" y="2748"/>
                    <a:pt x="139" y="2743"/>
                  </a:cubicBezTo>
                  <a:cubicBezTo>
                    <a:pt x="153" y="2739"/>
                    <a:pt x="180" y="2703"/>
                    <a:pt x="181" y="2688"/>
                  </a:cubicBezTo>
                  <a:cubicBezTo>
                    <a:pt x="181" y="2683"/>
                    <a:pt x="181" y="2679"/>
                    <a:pt x="175" y="2677"/>
                  </a:cubicBezTo>
                  <a:cubicBezTo>
                    <a:pt x="144" y="2663"/>
                    <a:pt x="129" y="2636"/>
                    <a:pt x="116" y="2607"/>
                  </a:cubicBezTo>
                  <a:cubicBezTo>
                    <a:pt x="113" y="2601"/>
                    <a:pt x="111" y="2596"/>
                    <a:pt x="108" y="2591"/>
                  </a:cubicBezTo>
                  <a:cubicBezTo>
                    <a:pt x="98" y="2575"/>
                    <a:pt x="93" y="2561"/>
                    <a:pt x="100" y="2541"/>
                  </a:cubicBezTo>
                  <a:cubicBezTo>
                    <a:pt x="107" y="2521"/>
                    <a:pt x="96" y="2501"/>
                    <a:pt x="86" y="2483"/>
                  </a:cubicBezTo>
                  <a:cubicBezTo>
                    <a:pt x="82" y="2474"/>
                    <a:pt x="80" y="2468"/>
                    <a:pt x="87" y="2459"/>
                  </a:cubicBezTo>
                  <a:cubicBezTo>
                    <a:pt x="115" y="2421"/>
                    <a:pt x="136" y="2379"/>
                    <a:pt x="140" y="2330"/>
                  </a:cubicBezTo>
                  <a:cubicBezTo>
                    <a:pt x="141" y="2323"/>
                    <a:pt x="143" y="2320"/>
                    <a:pt x="150" y="2322"/>
                  </a:cubicBezTo>
                  <a:cubicBezTo>
                    <a:pt x="178" y="2328"/>
                    <a:pt x="196" y="2313"/>
                    <a:pt x="211" y="2293"/>
                  </a:cubicBezTo>
                  <a:cubicBezTo>
                    <a:pt x="218" y="2284"/>
                    <a:pt x="224" y="2279"/>
                    <a:pt x="237" y="2285"/>
                  </a:cubicBezTo>
                  <a:cubicBezTo>
                    <a:pt x="253" y="2294"/>
                    <a:pt x="268" y="2286"/>
                    <a:pt x="281" y="2275"/>
                  </a:cubicBezTo>
                  <a:cubicBezTo>
                    <a:pt x="292" y="2266"/>
                    <a:pt x="303" y="2255"/>
                    <a:pt x="314" y="2246"/>
                  </a:cubicBezTo>
                  <a:cubicBezTo>
                    <a:pt x="325" y="2238"/>
                    <a:pt x="335" y="2237"/>
                    <a:pt x="338" y="2254"/>
                  </a:cubicBezTo>
                  <a:cubicBezTo>
                    <a:pt x="338" y="2258"/>
                    <a:pt x="339" y="2262"/>
                    <a:pt x="341" y="2266"/>
                  </a:cubicBezTo>
                  <a:cubicBezTo>
                    <a:pt x="343" y="2271"/>
                    <a:pt x="343" y="2279"/>
                    <a:pt x="350" y="2280"/>
                  </a:cubicBezTo>
                  <a:cubicBezTo>
                    <a:pt x="356" y="2280"/>
                    <a:pt x="360" y="2275"/>
                    <a:pt x="363" y="2271"/>
                  </a:cubicBezTo>
                  <a:cubicBezTo>
                    <a:pt x="378" y="2254"/>
                    <a:pt x="384" y="2255"/>
                    <a:pt x="393" y="2276"/>
                  </a:cubicBezTo>
                  <a:cubicBezTo>
                    <a:pt x="395" y="2281"/>
                    <a:pt x="396" y="2285"/>
                    <a:pt x="399" y="2289"/>
                  </a:cubicBezTo>
                  <a:cubicBezTo>
                    <a:pt x="403" y="2295"/>
                    <a:pt x="407" y="2300"/>
                    <a:pt x="417" y="2296"/>
                  </a:cubicBezTo>
                  <a:cubicBezTo>
                    <a:pt x="426" y="2291"/>
                    <a:pt x="426" y="2287"/>
                    <a:pt x="424" y="2279"/>
                  </a:cubicBezTo>
                  <a:cubicBezTo>
                    <a:pt x="414" y="2234"/>
                    <a:pt x="425" y="2195"/>
                    <a:pt x="452" y="2158"/>
                  </a:cubicBezTo>
                  <a:cubicBezTo>
                    <a:pt x="468" y="2136"/>
                    <a:pt x="489" y="2122"/>
                    <a:pt x="516" y="2118"/>
                  </a:cubicBezTo>
                  <a:cubicBezTo>
                    <a:pt x="528" y="2116"/>
                    <a:pt x="530" y="2112"/>
                    <a:pt x="526" y="2101"/>
                  </a:cubicBezTo>
                  <a:cubicBezTo>
                    <a:pt x="521" y="2088"/>
                    <a:pt x="517" y="2073"/>
                    <a:pt x="508" y="2062"/>
                  </a:cubicBezTo>
                  <a:cubicBezTo>
                    <a:pt x="501" y="2054"/>
                    <a:pt x="503" y="2050"/>
                    <a:pt x="512" y="2045"/>
                  </a:cubicBezTo>
                  <a:cubicBezTo>
                    <a:pt x="531" y="2036"/>
                    <a:pt x="542" y="1996"/>
                    <a:pt x="531" y="1978"/>
                  </a:cubicBezTo>
                  <a:cubicBezTo>
                    <a:pt x="527" y="1972"/>
                    <a:pt x="521" y="1972"/>
                    <a:pt x="516" y="1971"/>
                  </a:cubicBezTo>
                  <a:cubicBezTo>
                    <a:pt x="500" y="1967"/>
                    <a:pt x="485" y="1962"/>
                    <a:pt x="473" y="1950"/>
                  </a:cubicBezTo>
                  <a:cubicBezTo>
                    <a:pt x="454" y="1929"/>
                    <a:pt x="460" y="1910"/>
                    <a:pt x="488" y="1904"/>
                  </a:cubicBezTo>
                  <a:cubicBezTo>
                    <a:pt x="496" y="1902"/>
                    <a:pt x="505" y="1902"/>
                    <a:pt x="513" y="1900"/>
                  </a:cubicBezTo>
                  <a:cubicBezTo>
                    <a:pt x="535" y="1894"/>
                    <a:pt x="541" y="1884"/>
                    <a:pt x="534" y="1862"/>
                  </a:cubicBezTo>
                  <a:cubicBezTo>
                    <a:pt x="531" y="1851"/>
                    <a:pt x="525" y="1843"/>
                    <a:pt x="519" y="1834"/>
                  </a:cubicBezTo>
                  <a:cubicBezTo>
                    <a:pt x="512" y="1825"/>
                    <a:pt x="506" y="1817"/>
                    <a:pt x="501" y="1807"/>
                  </a:cubicBezTo>
                  <a:cubicBezTo>
                    <a:pt x="497" y="1800"/>
                    <a:pt x="494" y="1791"/>
                    <a:pt x="496" y="1782"/>
                  </a:cubicBezTo>
                  <a:cubicBezTo>
                    <a:pt x="500" y="1770"/>
                    <a:pt x="511" y="1778"/>
                    <a:pt x="518" y="1777"/>
                  </a:cubicBezTo>
                  <a:cubicBezTo>
                    <a:pt x="535" y="1773"/>
                    <a:pt x="553" y="1772"/>
                    <a:pt x="567" y="1761"/>
                  </a:cubicBezTo>
                  <a:cubicBezTo>
                    <a:pt x="576" y="1753"/>
                    <a:pt x="578" y="1746"/>
                    <a:pt x="571" y="1735"/>
                  </a:cubicBezTo>
                  <a:cubicBezTo>
                    <a:pt x="561" y="1720"/>
                    <a:pt x="547" y="1706"/>
                    <a:pt x="535" y="1693"/>
                  </a:cubicBezTo>
                  <a:cubicBezTo>
                    <a:pt x="515" y="1671"/>
                    <a:pt x="499" y="1649"/>
                    <a:pt x="514" y="1618"/>
                  </a:cubicBezTo>
                  <a:cubicBezTo>
                    <a:pt x="517" y="1610"/>
                    <a:pt x="512" y="1605"/>
                    <a:pt x="508" y="1600"/>
                  </a:cubicBezTo>
                  <a:cubicBezTo>
                    <a:pt x="501" y="1590"/>
                    <a:pt x="490" y="1584"/>
                    <a:pt x="480" y="1579"/>
                  </a:cubicBezTo>
                  <a:cubicBezTo>
                    <a:pt x="464" y="1571"/>
                    <a:pt x="448" y="1565"/>
                    <a:pt x="440" y="154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scene3d>
              <a:camera prst="isometricTopUp">
                <a:rot lat="585005" lon="17518078" rev="3941966"/>
              </a:camera>
              <a:lightRig rig="threePt" dir="t"/>
            </a:scene3d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grpSp>
          <p:nvGrpSpPr>
            <p:cNvPr id="18" name="Group 15">
              <a:extLst>
                <a:ext uri="{FF2B5EF4-FFF2-40B4-BE49-F238E27FC236}">
                  <a16:creationId xmlns:a16="http://schemas.microsoft.com/office/drawing/2014/main" id="{1E3225E7-9CC9-4B6F-A193-E012EBABA35C}"/>
                </a:ext>
              </a:extLst>
            </p:cNvPr>
            <p:cNvGrpSpPr/>
            <p:nvPr/>
          </p:nvGrpSpPr>
          <p:grpSpPr>
            <a:xfrm>
              <a:off x="9160627" y="2419425"/>
              <a:ext cx="8461758" cy="6295909"/>
              <a:chOff x="4733216" y="3486970"/>
              <a:chExt cx="7836692" cy="5830833"/>
            </a:xfrm>
          </p:grpSpPr>
          <p:sp>
            <p:nvSpPr>
              <p:cNvPr id="19" name="Freeform: Shape 16">
                <a:extLst>
                  <a:ext uri="{FF2B5EF4-FFF2-40B4-BE49-F238E27FC236}">
                    <a16:creationId xmlns:a16="http://schemas.microsoft.com/office/drawing/2014/main" id="{0248A8DD-D788-483C-9465-B8C49AC029D3}"/>
                  </a:ext>
                </a:extLst>
              </p:cNvPr>
              <p:cNvSpPr/>
              <p:nvPr/>
            </p:nvSpPr>
            <p:spPr>
              <a:xfrm rot="5400000">
                <a:off x="6801154" y="2120167"/>
                <a:ext cx="4401951" cy="7135557"/>
              </a:xfrm>
              <a:custGeom>
                <a:avLst/>
                <a:gdLst>
                  <a:gd name="connsiteX0" fmla="*/ 1574201 w 4401951"/>
                  <a:gd name="connsiteY0" fmla="*/ 1307005 h 7135557"/>
                  <a:gd name="connsiteX1" fmla="*/ 1595137 w 4401951"/>
                  <a:gd name="connsiteY1" fmla="*/ 1308799 h 7135557"/>
                  <a:gd name="connsiteX2" fmla="*/ 1596178 w 4401951"/>
                  <a:gd name="connsiteY2" fmla="*/ 1307005 h 7135557"/>
                  <a:gd name="connsiteX3" fmla="*/ 1292196 w 4401951"/>
                  <a:gd name="connsiteY3" fmla="*/ 1246107 h 7135557"/>
                  <a:gd name="connsiteX4" fmla="*/ 1354627 w 4401951"/>
                  <a:gd name="connsiteY4" fmla="*/ 1145598 h 7135557"/>
                  <a:gd name="connsiteX5" fmla="*/ 1392692 w 4401951"/>
                  <a:gd name="connsiteY5" fmla="*/ 1097590 h 7135557"/>
                  <a:gd name="connsiteX6" fmla="*/ 1392692 w 4401951"/>
                  <a:gd name="connsiteY6" fmla="*/ 698917 h 7135557"/>
                  <a:gd name="connsiteX7" fmla="*/ 10305 w 4401951"/>
                  <a:gd name="connsiteY7" fmla="*/ 1963449 h 7135557"/>
                  <a:gd name="connsiteX8" fmla="*/ 243210 w 4401951"/>
                  <a:gd name="connsiteY8" fmla="*/ 1270953 h 7135557"/>
                  <a:gd name="connsiteX9" fmla="*/ 521312 w 4401951"/>
                  <a:gd name="connsiteY9" fmla="*/ 2463671 h 7135557"/>
                  <a:gd name="connsiteX10" fmla="*/ 1032923 w 4401951"/>
                  <a:gd name="connsiteY10" fmla="*/ 24092 h 7135557"/>
                  <a:gd name="connsiteX11" fmla="*/ 1044438 w 4401951"/>
                  <a:gd name="connsiteY11" fmla="*/ 0 h 7135557"/>
                  <a:gd name="connsiteX12" fmla="*/ 1093672 w 4401951"/>
                  <a:gd name="connsiteY12" fmla="*/ 664478 h 7135557"/>
                  <a:gd name="connsiteX13" fmla="*/ 1143670 w 4401951"/>
                  <a:gd name="connsiteY13" fmla="*/ 593153 h 7135557"/>
                  <a:gd name="connsiteX14" fmla="*/ 1389562 w 4401951"/>
                  <a:gd name="connsiteY14" fmla="*/ 359293 h 7135557"/>
                  <a:gd name="connsiteX15" fmla="*/ 1230812 w 4401951"/>
                  <a:gd name="connsiteY15" fmla="*/ 1223676 h 7135557"/>
                  <a:gd name="connsiteX16" fmla="*/ 1377075 w 4401951"/>
                  <a:gd name="connsiteY16" fmla="*/ 659632 h 7135557"/>
                  <a:gd name="connsiteX17" fmla="*/ 1392692 w 4401951"/>
                  <a:gd name="connsiteY17" fmla="*/ 617304 h 7135557"/>
                  <a:gd name="connsiteX18" fmla="*/ 1392692 w 4401951"/>
                  <a:gd name="connsiteY18" fmla="*/ 391528 h 7135557"/>
                  <a:gd name="connsiteX19" fmla="*/ 1418889 w 4401951"/>
                  <a:gd name="connsiteY19" fmla="*/ 509430 h 7135557"/>
                  <a:gd name="connsiteX20" fmla="*/ 1422175 w 4401951"/>
                  <a:gd name="connsiteY20" fmla="*/ 537401 h 7135557"/>
                  <a:gd name="connsiteX21" fmla="*/ 1422535 w 4401951"/>
                  <a:gd name="connsiteY21" fmla="*/ 536423 h 7135557"/>
                  <a:gd name="connsiteX22" fmla="*/ 1422245 w 4401951"/>
                  <a:gd name="connsiteY22" fmla="*/ 538004 h 7135557"/>
                  <a:gd name="connsiteX23" fmla="*/ 1447174 w 4401951"/>
                  <a:gd name="connsiteY23" fmla="*/ 750227 h 7135557"/>
                  <a:gd name="connsiteX24" fmla="*/ 1448990 w 4401951"/>
                  <a:gd name="connsiteY24" fmla="*/ 775589 h 7135557"/>
                  <a:gd name="connsiteX25" fmla="*/ 1465396 w 4401951"/>
                  <a:gd name="connsiteY25" fmla="*/ 822804 h 7135557"/>
                  <a:gd name="connsiteX26" fmla="*/ 1504879 w 4401951"/>
                  <a:gd name="connsiteY26" fmla="*/ 989383 h 7135557"/>
                  <a:gd name="connsiteX27" fmla="*/ 1525291 w 4401951"/>
                  <a:gd name="connsiteY27" fmla="*/ 962032 h 7135557"/>
                  <a:gd name="connsiteX28" fmla="*/ 1586713 w 4401951"/>
                  <a:gd name="connsiteY28" fmla="*/ 781661 h 7135557"/>
                  <a:gd name="connsiteX29" fmla="*/ 1588900 w 4401951"/>
                  <a:gd name="connsiteY29" fmla="*/ 742775 h 7135557"/>
                  <a:gd name="connsiteX30" fmla="*/ 1547037 w 4401951"/>
                  <a:gd name="connsiteY30" fmla="*/ 655005 h 7135557"/>
                  <a:gd name="connsiteX31" fmla="*/ 1482690 w 4401951"/>
                  <a:gd name="connsiteY31" fmla="*/ 547744 h 7135557"/>
                  <a:gd name="connsiteX32" fmla="*/ 1587215 w 4401951"/>
                  <a:gd name="connsiteY32" fmla="*/ 625548 h 7135557"/>
                  <a:gd name="connsiteX33" fmla="*/ 1582482 w 4401951"/>
                  <a:gd name="connsiteY33" fmla="*/ 574855 h 7135557"/>
                  <a:gd name="connsiteX34" fmla="*/ 1467846 w 4401951"/>
                  <a:gd name="connsiteY34" fmla="*/ 238210 h 7135557"/>
                  <a:gd name="connsiteX35" fmla="*/ 1861129 w 4401951"/>
                  <a:gd name="connsiteY35" fmla="*/ 883588 h 7135557"/>
                  <a:gd name="connsiteX36" fmla="*/ 1867608 w 4401951"/>
                  <a:gd name="connsiteY36" fmla="*/ 952388 h 7135557"/>
                  <a:gd name="connsiteX37" fmla="*/ 1901281 w 4401951"/>
                  <a:gd name="connsiteY37" fmla="*/ 1014707 h 7135557"/>
                  <a:gd name="connsiteX38" fmla="*/ 1931966 w 4401951"/>
                  <a:gd name="connsiteY38" fmla="*/ 1099383 h 7135557"/>
                  <a:gd name="connsiteX39" fmla="*/ 1935528 w 4401951"/>
                  <a:gd name="connsiteY39" fmla="*/ 1036077 h 7135557"/>
                  <a:gd name="connsiteX40" fmla="*/ 1810993 w 4401951"/>
                  <a:gd name="connsiteY40" fmla="*/ 593384 h 7135557"/>
                  <a:gd name="connsiteX41" fmla="*/ 2043828 w 4401951"/>
                  <a:gd name="connsiteY41" fmla="*/ 843442 h 7135557"/>
                  <a:gd name="connsiteX42" fmla="*/ 2112308 w 4401951"/>
                  <a:gd name="connsiteY42" fmla="*/ 960153 h 7135557"/>
                  <a:gd name="connsiteX43" fmla="*/ 2183813 w 4401951"/>
                  <a:gd name="connsiteY43" fmla="*/ 879627 h 7135557"/>
                  <a:gd name="connsiteX44" fmla="*/ 2714982 w 4401951"/>
                  <a:gd name="connsiteY44" fmla="*/ 21558 h 7135557"/>
                  <a:gd name="connsiteX45" fmla="*/ 1715073 w 4401951"/>
                  <a:gd name="connsiteY45" fmla="*/ 2645841 h 7135557"/>
                  <a:gd name="connsiteX46" fmla="*/ 2784794 w 4401951"/>
                  <a:gd name="connsiteY46" fmla="*/ 1156569 h 7135557"/>
                  <a:gd name="connsiteX47" fmla="*/ 1969674 w 4401951"/>
                  <a:gd name="connsiteY47" fmla="*/ 3737766 h 7135557"/>
                  <a:gd name="connsiteX48" fmla="*/ 2540919 w 4401951"/>
                  <a:gd name="connsiteY48" fmla="*/ 3073208 h 7135557"/>
                  <a:gd name="connsiteX49" fmla="*/ 2241680 w 4401951"/>
                  <a:gd name="connsiteY49" fmla="*/ 4524527 h 7135557"/>
                  <a:gd name="connsiteX50" fmla="*/ 2635972 w 4401951"/>
                  <a:gd name="connsiteY50" fmla="*/ 3936651 h 7135557"/>
                  <a:gd name="connsiteX51" fmla="*/ 2980221 w 4401951"/>
                  <a:gd name="connsiteY51" fmla="*/ 4653430 h 7135557"/>
                  <a:gd name="connsiteX52" fmla="*/ 2724238 w 4401951"/>
                  <a:gd name="connsiteY52" fmla="*/ 5226768 h 7135557"/>
                  <a:gd name="connsiteX53" fmla="*/ 3269110 w 4401951"/>
                  <a:gd name="connsiteY53" fmla="*/ 4904889 h 7135557"/>
                  <a:gd name="connsiteX54" fmla="*/ 4062237 w 4401951"/>
                  <a:gd name="connsiteY54" fmla="*/ 6863126 h 7135557"/>
                  <a:gd name="connsiteX55" fmla="*/ 1163872 w 4401951"/>
                  <a:gd name="connsiteY55" fmla="*/ 2381077 h 7135557"/>
                  <a:gd name="connsiteX56" fmla="*/ 1171818 w 4401951"/>
                  <a:gd name="connsiteY56" fmla="*/ 2187765 h 7135557"/>
                  <a:gd name="connsiteX57" fmla="*/ 1165562 w 4401951"/>
                  <a:gd name="connsiteY57" fmla="*/ 2187901 h 7135557"/>
                  <a:gd name="connsiteX58" fmla="*/ 1159676 w 4401951"/>
                  <a:gd name="connsiteY58" fmla="*/ 2158334 h 7135557"/>
                  <a:gd name="connsiteX59" fmla="*/ 1140976 w 4401951"/>
                  <a:gd name="connsiteY59" fmla="*/ 2015351 h 7135557"/>
                  <a:gd name="connsiteX60" fmla="*/ 1134897 w 4401951"/>
                  <a:gd name="connsiteY60" fmla="*/ 1881299 h 7135557"/>
                  <a:gd name="connsiteX61" fmla="*/ 1113671 w 4401951"/>
                  <a:gd name="connsiteY61" fmla="*/ 2032179 h 7135557"/>
                  <a:gd name="connsiteX62" fmla="*/ 4401951 w 4401951"/>
                  <a:gd name="connsiteY62" fmla="*/ 7116709 h 7135557"/>
                  <a:gd name="connsiteX63" fmla="*/ 820316 w 4401951"/>
                  <a:gd name="connsiteY63" fmla="*/ 6024940 h 7135557"/>
                  <a:gd name="connsiteX64" fmla="*/ 1563906 w 4401951"/>
                  <a:gd name="connsiteY64" fmla="*/ 6099531 h 7135557"/>
                  <a:gd name="connsiteX65" fmla="*/ 162104 w 4401951"/>
                  <a:gd name="connsiteY65" fmla="*/ 4265506 h 7135557"/>
                  <a:gd name="connsiteX66" fmla="*/ 884894 w 4401951"/>
                  <a:gd name="connsiteY66" fmla="*/ 4858595 h 7135557"/>
                  <a:gd name="connsiteX67" fmla="*/ 59825 w 4401951"/>
                  <a:gd name="connsiteY67" fmla="*/ 3067213 h 7135557"/>
                  <a:gd name="connsiteX68" fmla="*/ 601746 w 4401951"/>
                  <a:gd name="connsiteY68" fmla="*/ 3720191 h 7135557"/>
                  <a:gd name="connsiteX69" fmla="*/ 10305 w 4401951"/>
                  <a:gd name="connsiteY69" fmla="*/ 1963449 h 7135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4401951" h="7135557">
                    <a:moveTo>
                      <a:pt x="1574201" y="1307005"/>
                    </a:moveTo>
                    <a:lnTo>
                      <a:pt x="1595137" y="1308799"/>
                    </a:lnTo>
                    <a:lnTo>
                      <a:pt x="1596178" y="1307005"/>
                    </a:lnTo>
                    <a:close/>
                    <a:moveTo>
                      <a:pt x="1292196" y="1246107"/>
                    </a:moveTo>
                    <a:lnTo>
                      <a:pt x="1354627" y="1145598"/>
                    </a:lnTo>
                    <a:lnTo>
                      <a:pt x="1392692" y="1097590"/>
                    </a:lnTo>
                    <a:lnTo>
                      <a:pt x="1392692" y="698917"/>
                    </a:lnTo>
                    <a:close/>
                    <a:moveTo>
                      <a:pt x="10305" y="1963449"/>
                    </a:moveTo>
                    <a:cubicBezTo>
                      <a:pt x="35305" y="1737141"/>
                      <a:pt x="107341" y="1504847"/>
                      <a:pt x="243210" y="1270953"/>
                    </a:cubicBezTo>
                    <a:cubicBezTo>
                      <a:pt x="169779" y="1766302"/>
                      <a:pt x="247539" y="2226400"/>
                      <a:pt x="521312" y="2463671"/>
                    </a:cubicBezTo>
                    <a:cubicBezTo>
                      <a:pt x="290444" y="1194996"/>
                      <a:pt x="254291" y="837377"/>
                      <a:pt x="1032923" y="24092"/>
                    </a:cubicBezTo>
                    <a:cubicBezTo>
                      <a:pt x="1038793" y="11284"/>
                      <a:pt x="1042539" y="3412"/>
                      <a:pt x="1044438" y="0"/>
                    </a:cubicBezTo>
                    <a:lnTo>
                      <a:pt x="1093672" y="664478"/>
                    </a:lnTo>
                    <a:lnTo>
                      <a:pt x="1143670" y="593153"/>
                    </a:lnTo>
                    <a:cubicBezTo>
                      <a:pt x="1210644" y="509720"/>
                      <a:pt x="1291811" y="431141"/>
                      <a:pt x="1389562" y="359293"/>
                    </a:cubicBezTo>
                    <a:cubicBezTo>
                      <a:pt x="1199332" y="664152"/>
                      <a:pt x="1118671" y="989135"/>
                      <a:pt x="1230812" y="1223676"/>
                    </a:cubicBezTo>
                    <a:cubicBezTo>
                      <a:pt x="1283709" y="998470"/>
                      <a:pt x="1328298" y="814214"/>
                      <a:pt x="1377075" y="659632"/>
                    </a:cubicBezTo>
                    <a:lnTo>
                      <a:pt x="1392692" y="617304"/>
                    </a:lnTo>
                    <a:lnTo>
                      <a:pt x="1392692" y="391528"/>
                    </a:lnTo>
                    <a:lnTo>
                      <a:pt x="1418889" y="509430"/>
                    </a:lnTo>
                    <a:lnTo>
                      <a:pt x="1422175" y="537401"/>
                    </a:lnTo>
                    <a:lnTo>
                      <a:pt x="1422535" y="536423"/>
                    </a:lnTo>
                    <a:cubicBezTo>
                      <a:pt x="1422439" y="536949"/>
                      <a:pt x="1422342" y="537477"/>
                      <a:pt x="1422245" y="538004"/>
                    </a:cubicBezTo>
                    <a:lnTo>
                      <a:pt x="1447174" y="750227"/>
                    </a:lnTo>
                    <a:lnTo>
                      <a:pt x="1448990" y="775589"/>
                    </a:lnTo>
                    <a:lnTo>
                      <a:pt x="1465396" y="822804"/>
                    </a:lnTo>
                    <a:lnTo>
                      <a:pt x="1504879" y="989383"/>
                    </a:lnTo>
                    <a:lnTo>
                      <a:pt x="1525291" y="962032"/>
                    </a:lnTo>
                    <a:cubicBezTo>
                      <a:pt x="1557458" y="907490"/>
                      <a:pt x="1577556" y="846778"/>
                      <a:pt x="1586713" y="781661"/>
                    </a:cubicBezTo>
                    <a:cubicBezTo>
                      <a:pt x="1587442" y="768698"/>
                      <a:pt x="1588171" y="755737"/>
                      <a:pt x="1588900" y="742775"/>
                    </a:cubicBezTo>
                    <a:lnTo>
                      <a:pt x="1547037" y="655005"/>
                    </a:lnTo>
                    <a:cubicBezTo>
                      <a:pt x="1527714" y="619152"/>
                      <a:pt x="1506210" y="583330"/>
                      <a:pt x="1482690" y="547744"/>
                    </a:cubicBezTo>
                    <a:lnTo>
                      <a:pt x="1587215" y="625548"/>
                    </a:lnTo>
                    <a:lnTo>
                      <a:pt x="1582482" y="574855"/>
                    </a:lnTo>
                    <a:cubicBezTo>
                      <a:pt x="1565083" y="466606"/>
                      <a:pt x="1525602" y="352408"/>
                      <a:pt x="1467846" y="238210"/>
                    </a:cubicBezTo>
                    <a:cubicBezTo>
                      <a:pt x="1710374" y="439406"/>
                      <a:pt x="1825116" y="661256"/>
                      <a:pt x="1861129" y="883588"/>
                    </a:cubicBezTo>
                    <a:lnTo>
                      <a:pt x="1867608" y="952388"/>
                    </a:lnTo>
                    <a:lnTo>
                      <a:pt x="1901281" y="1014707"/>
                    </a:lnTo>
                    <a:lnTo>
                      <a:pt x="1931966" y="1099383"/>
                    </a:lnTo>
                    <a:lnTo>
                      <a:pt x="1935528" y="1036077"/>
                    </a:lnTo>
                    <a:cubicBezTo>
                      <a:pt x="1932520" y="897911"/>
                      <a:pt x="1887999" y="745647"/>
                      <a:pt x="1810993" y="593384"/>
                    </a:cubicBezTo>
                    <a:cubicBezTo>
                      <a:pt x="1908003" y="673863"/>
                      <a:pt x="1984569" y="757646"/>
                      <a:pt x="2043828" y="843442"/>
                    </a:cubicBezTo>
                    <a:lnTo>
                      <a:pt x="2112308" y="960153"/>
                    </a:lnTo>
                    <a:lnTo>
                      <a:pt x="2183813" y="879627"/>
                    </a:lnTo>
                    <a:cubicBezTo>
                      <a:pt x="2322640" y="717571"/>
                      <a:pt x="2486557" y="489948"/>
                      <a:pt x="2714982" y="21558"/>
                    </a:cubicBezTo>
                    <a:cubicBezTo>
                      <a:pt x="3240019" y="1209833"/>
                      <a:pt x="1631771" y="1832795"/>
                      <a:pt x="1715073" y="2645841"/>
                    </a:cubicBezTo>
                    <a:cubicBezTo>
                      <a:pt x="2045535" y="2037427"/>
                      <a:pt x="2319419" y="1566185"/>
                      <a:pt x="2784794" y="1156569"/>
                    </a:cubicBezTo>
                    <a:cubicBezTo>
                      <a:pt x="3117678" y="2938725"/>
                      <a:pt x="2267144" y="2835936"/>
                      <a:pt x="1969674" y="3737766"/>
                    </a:cubicBezTo>
                    <a:cubicBezTo>
                      <a:pt x="2204132" y="3553211"/>
                      <a:pt x="2311509" y="3203451"/>
                      <a:pt x="2540919" y="3073208"/>
                    </a:cubicBezTo>
                    <a:cubicBezTo>
                      <a:pt x="2781764" y="3802291"/>
                      <a:pt x="2294248" y="3762456"/>
                      <a:pt x="2241680" y="4524527"/>
                    </a:cubicBezTo>
                    <a:lnTo>
                      <a:pt x="2635972" y="3936651"/>
                    </a:lnTo>
                    <a:cubicBezTo>
                      <a:pt x="2747761" y="4010954"/>
                      <a:pt x="2965511" y="4438411"/>
                      <a:pt x="2980221" y="4653430"/>
                    </a:cubicBezTo>
                    <a:cubicBezTo>
                      <a:pt x="2994932" y="4868450"/>
                      <a:pt x="2868201" y="4856669"/>
                      <a:pt x="2724238" y="5226768"/>
                    </a:cubicBezTo>
                    <a:cubicBezTo>
                      <a:pt x="2879924" y="5084195"/>
                      <a:pt x="3180097" y="4801659"/>
                      <a:pt x="3269110" y="4904889"/>
                    </a:cubicBezTo>
                    <a:cubicBezTo>
                      <a:pt x="3572739" y="5194238"/>
                      <a:pt x="3288409" y="5620681"/>
                      <a:pt x="4062237" y="6863126"/>
                    </a:cubicBezTo>
                    <a:cubicBezTo>
                      <a:pt x="2180073" y="6016731"/>
                      <a:pt x="1166812" y="4088916"/>
                      <a:pt x="1163872" y="2381077"/>
                    </a:cubicBezTo>
                    <a:lnTo>
                      <a:pt x="1171818" y="2187765"/>
                    </a:lnTo>
                    <a:lnTo>
                      <a:pt x="1165562" y="2187901"/>
                    </a:lnTo>
                    <a:lnTo>
                      <a:pt x="1159676" y="2158334"/>
                    </a:lnTo>
                    <a:cubicBezTo>
                      <a:pt x="1151650" y="2111164"/>
                      <a:pt x="1145304" y="2063446"/>
                      <a:pt x="1140976" y="2015351"/>
                    </a:cubicBezTo>
                    <a:lnTo>
                      <a:pt x="1134897" y="1881299"/>
                    </a:lnTo>
                    <a:lnTo>
                      <a:pt x="1113671" y="2032179"/>
                    </a:lnTo>
                    <a:cubicBezTo>
                      <a:pt x="927929" y="3958603"/>
                      <a:pt x="2274745" y="6444895"/>
                      <a:pt x="4401951" y="7116709"/>
                    </a:cubicBezTo>
                    <a:cubicBezTo>
                      <a:pt x="2031981" y="7255286"/>
                      <a:pt x="1150032" y="6603410"/>
                      <a:pt x="820316" y="6024940"/>
                    </a:cubicBezTo>
                    <a:cubicBezTo>
                      <a:pt x="1359331" y="6159038"/>
                      <a:pt x="1370002" y="6176835"/>
                      <a:pt x="1563906" y="6099531"/>
                    </a:cubicBezTo>
                    <a:cubicBezTo>
                      <a:pt x="517037" y="5889014"/>
                      <a:pt x="393579" y="5232930"/>
                      <a:pt x="162104" y="4265506"/>
                    </a:cubicBezTo>
                    <a:cubicBezTo>
                      <a:pt x="342018" y="4353444"/>
                      <a:pt x="494429" y="4855174"/>
                      <a:pt x="884894" y="4858595"/>
                    </a:cubicBezTo>
                    <a:cubicBezTo>
                      <a:pt x="498053" y="4364291"/>
                      <a:pt x="-195081" y="3923696"/>
                      <a:pt x="59825" y="3067213"/>
                    </a:cubicBezTo>
                    <a:cubicBezTo>
                      <a:pt x="327943" y="3660046"/>
                      <a:pt x="203678" y="3405627"/>
                      <a:pt x="601746" y="3720191"/>
                    </a:cubicBezTo>
                    <a:cubicBezTo>
                      <a:pt x="283632" y="3267428"/>
                      <a:pt x="-64693" y="2642375"/>
                      <a:pt x="10305" y="19634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0" name="Freeform: Shape 17">
                <a:extLst>
                  <a:ext uri="{FF2B5EF4-FFF2-40B4-BE49-F238E27FC236}">
                    <a16:creationId xmlns:a16="http://schemas.microsoft.com/office/drawing/2014/main" id="{5ED4446C-8EE1-4FC3-9DA4-CC49043CA207}"/>
                  </a:ext>
                </a:extLst>
              </p:cNvPr>
              <p:cNvSpPr/>
              <p:nvPr/>
            </p:nvSpPr>
            <p:spPr>
              <a:xfrm rot="1520710">
                <a:off x="4733216" y="7292574"/>
                <a:ext cx="678947" cy="2025229"/>
              </a:xfrm>
              <a:custGeom>
                <a:avLst/>
                <a:gdLst>
                  <a:gd name="connsiteX0" fmla="*/ 541078 w 678947"/>
                  <a:gd name="connsiteY0" fmla="*/ 692150 h 1803619"/>
                  <a:gd name="connsiteX1" fmla="*/ 675744 w 678947"/>
                  <a:gd name="connsiteY1" fmla="*/ 1076908 h 1803619"/>
                  <a:gd name="connsiteX2" fmla="*/ 678947 w 678947"/>
                  <a:gd name="connsiteY2" fmla="*/ 1076908 h 1803619"/>
                  <a:gd name="connsiteX3" fmla="*/ 677934 w 678947"/>
                  <a:gd name="connsiteY3" fmla="*/ 1079426 h 1803619"/>
                  <a:gd name="connsiteX4" fmla="*/ 678947 w 678947"/>
                  <a:gd name="connsiteY4" fmla="*/ 1080591 h 1803619"/>
                  <a:gd name="connsiteX5" fmla="*/ 677465 w 678947"/>
                  <a:gd name="connsiteY5" fmla="*/ 1080591 h 1803619"/>
                  <a:gd name="connsiteX6" fmla="*/ 380803 w 678947"/>
                  <a:gd name="connsiteY6" fmla="*/ 1798594 h 1803619"/>
                  <a:gd name="connsiteX7" fmla="*/ 370346 w 678947"/>
                  <a:gd name="connsiteY7" fmla="*/ 1206657 h 1803619"/>
                  <a:gd name="connsiteX8" fmla="*/ 430248 w 678947"/>
                  <a:gd name="connsiteY8" fmla="*/ 1124930 h 1803619"/>
                  <a:gd name="connsiteX9" fmla="*/ 339473 w 678947"/>
                  <a:gd name="connsiteY9" fmla="*/ 1037677 h 1803619"/>
                  <a:gd name="connsiteX10" fmla="*/ 248698 w 678947"/>
                  <a:gd name="connsiteY10" fmla="*/ 1124930 h 1803619"/>
                  <a:gd name="connsiteX11" fmla="*/ 308601 w 678947"/>
                  <a:gd name="connsiteY11" fmla="*/ 1206658 h 1803619"/>
                  <a:gd name="connsiteX12" fmla="*/ 298145 w 678947"/>
                  <a:gd name="connsiteY12" fmla="*/ 1803619 h 1803619"/>
                  <a:gd name="connsiteX13" fmla="*/ 1482 w 678947"/>
                  <a:gd name="connsiteY13" fmla="*/ 1080591 h 1803619"/>
                  <a:gd name="connsiteX14" fmla="*/ 1 w 678947"/>
                  <a:gd name="connsiteY14" fmla="*/ 1080591 h 1803619"/>
                  <a:gd name="connsiteX15" fmla="*/ 977 w 678947"/>
                  <a:gd name="connsiteY15" fmla="*/ 1079335 h 1803619"/>
                  <a:gd name="connsiteX16" fmla="*/ 0 w 678947"/>
                  <a:gd name="connsiteY16" fmla="*/ 1076908 h 1803619"/>
                  <a:gd name="connsiteX17" fmla="*/ 2865 w 678947"/>
                  <a:gd name="connsiteY17" fmla="*/ 1076908 h 1803619"/>
                  <a:gd name="connsiteX18" fmla="*/ 128363 w 678947"/>
                  <a:gd name="connsiteY18" fmla="*/ 696719 h 1803619"/>
                  <a:gd name="connsiteX19" fmla="*/ 162613 w 678947"/>
                  <a:gd name="connsiteY19" fmla="*/ 573663 h 1803619"/>
                  <a:gd name="connsiteX20" fmla="*/ 516334 w 678947"/>
                  <a:gd name="connsiteY20" fmla="*/ 573663 h 1803619"/>
                  <a:gd name="connsiteX21" fmla="*/ 561325 w 678947"/>
                  <a:gd name="connsiteY21" fmla="*/ 618654 h 1803619"/>
                  <a:gd name="connsiteX22" fmla="*/ 516334 w 678947"/>
                  <a:gd name="connsiteY22" fmla="*/ 663645 h 1803619"/>
                  <a:gd name="connsiteX23" fmla="*/ 162613 w 678947"/>
                  <a:gd name="connsiteY23" fmla="*/ 663645 h 1803619"/>
                  <a:gd name="connsiteX24" fmla="*/ 117622 w 678947"/>
                  <a:gd name="connsiteY24" fmla="*/ 618654 h 1803619"/>
                  <a:gd name="connsiteX25" fmla="*/ 162613 w 678947"/>
                  <a:gd name="connsiteY25" fmla="*/ 573663 h 1803619"/>
                  <a:gd name="connsiteX26" fmla="*/ 346730 w 678947"/>
                  <a:gd name="connsiteY26" fmla="*/ 0 h 1803619"/>
                  <a:gd name="connsiteX27" fmla="*/ 477359 w 678947"/>
                  <a:gd name="connsiteY27" fmla="*/ 58057 h 1803619"/>
                  <a:gd name="connsiteX28" fmla="*/ 535416 w 678947"/>
                  <a:gd name="connsiteY28" fmla="*/ 508918 h 1803619"/>
                  <a:gd name="connsiteX29" fmla="*/ 143530 w 678947"/>
                  <a:gd name="connsiteY29" fmla="*/ 508918 h 1803619"/>
                  <a:gd name="connsiteX0" fmla="*/ 541078 w 678947"/>
                  <a:gd name="connsiteY0" fmla="*/ 913760 h 2025229"/>
                  <a:gd name="connsiteX1" fmla="*/ 675744 w 678947"/>
                  <a:gd name="connsiteY1" fmla="*/ 1298518 h 2025229"/>
                  <a:gd name="connsiteX2" fmla="*/ 678947 w 678947"/>
                  <a:gd name="connsiteY2" fmla="*/ 1298518 h 2025229"/>
                  <a:gd name="connsiteX3" fmla="*/ 677934 w 678947"/>
                  <a:gd name="connsiteY3" fmla="*/ 1301036 h 2025229"/>
                  <a:gd name="connsiteX4" fmla="*/ 678947 w 678947"/>
                  <a:gd name="connsiteY4" fmla="*/ 1302201 h 2025229"/>
                  <a:gd name="connsiteX5" fmla="*/ 677465 w 678947"/>
                  <a:gd name="connsiteY5" fmla="*/ 1302201 h 2025229"/>
                  <a:gd name="connsiteX6" fmla="*/ 380803 w 678947"/>
                  <a:gd name="connsiteY6" fmla="*/ 2020204 h 2025229"/>
                  <a:gd name="connsiteX7" fmla="*/ 370346 w 678947"/>
                  <a:gd name="connsiteY7" fmla="*/ 1428267 h 2025229"/>
                  <a:gd name="connsiteX8" fmla="*/ 430248 w 678947"/>
                  <a:gd name="connsiteY8" fmla="*/ 1346540 h 2025229"/>
                  <a:gd name="connsiteX9" fmla="*/ 339473 w 678947"/>
                  <a:gd name="connsiteY9" fmla="*/ 1259287 h 2025229"/>
                  <a:gd name="connsiteX10" fmla="*/ 248698 w 678947"/>
                  <a:gd name="connsiteY10" fmla="*/ 1346540 h 2025229"/>
                  <a:gd name="connsiteX11" fmla="*/ 308601 w 678947"/>
                  <a:gd name="connsiteY11" fmla="*/ 1428268 h 2025229"/>
                  <a:gd name="connsiteX12" fmla="*/ 298145 w 678947"/>
                  <a:gd name="connsiteY12" fmla="*/ 2025229 h 2025229"/>
                  <a:gd name="connsiteX13" fmla="*/ 1482 w 678947"/>
                  <a:gd name="connsiteY13" fmla="*/ 1302201 h 2025229"/>
                  <a:gd name="connsiteX14" fmla="*/ 1 w 678947"/>
                  <a:gd name="connsiteY14" fmla="*/ 1302201 h 2025229"/>
                  <a:gd name="connsiteX15" fmla="*/ 977 w 678947"/>
                  <a:gd name="connsiteY15" fmla="*/ 1300945 h 2025229"/>
                  <a:gd name="connsiteX16" fmla="*/ 0 w 678947"/>
                  <a:gd name="connsiteY16" fmla="*/ 1298518 h 2025229"/>
                  <a:gd name="connsiteX17" fmla="*/ 2865 w 678947"/>
                  <a:gd name="connsiteY17" fmla="*/ 1298518 h 2025229"/>
                  <a:gd name="connsiteX18" fmla="*/ 128363 w 678947"/>
                  <a:gd name="connsiteY18" fmla="*/ 918329 h 2025229"/>
                  <a:gd name="connsiteX19" fmla="*/ 541078 w 678947"/>
                  <a:gd name="connsiteY19" fmla="*/ 913760 h 2025229"/>
                  <a:gd name="connsiteX20" fmla="*/ 162613 w 678947"/>
                  <a:gd name="connsiteY20" fmla="*/ 795273 h 2025229"/>
                  <a:gd name="connsiteX21" fmla="*/ 516334 w 678947"/>
                  <a:gd name="connsiteY21" fmla="*/ 795273 h 2025229"/>
                  <a:gd name="connsiteX22" fmla="*/ 561325 w 678947"/>
                  <a:gd name="connsiteY22" fmla="*/ 840264 h 2025229"/>
                  <a:gd name="connsiteX23" fmla="*/ 516334 w 678947"/>
                  <a:gd name="connsiteY23" fmla="*/ 885255 h 2025229"/>
                  <a:gd name="connsiteX24" fmla="*/ 162613 w 678947"/>
                  <a:gd name="connsiteY24" fmla="*/ 885255 h 2025229"/>
                  <a:gd name="connsiteX25" fmla="*/ 117622 w 678947"/>
                  <a:gd name="connsiteY25" fmla="*/ 840264 h 2025229"/>
                  <a:gd name="connsiteX26" fmla="*/ 162613 w 678947"/>
                  <a:gd name="connsiteY26" fmla="*/ 795273 h 2025229"/>
                  <a:gd name="connsiteX27" fmla="*/ 306002 w 678947"/>
                  <a:gd name="connsiteY27" fmla="*/ 0 h 2025229"/>
                  <a:gd name="connsiteX28" fmla="*/ 477359 w 678947"/>
                  <a:gd name="connsiteY28" fmla="*/ 279667 h 2025229"/>
                  <a:gd name="connsiteX29" fmla="*/ 535416 w 678947"/>
                  <a:gd name="connsiteY29" fmla="*/ 730528 h 2025229"/>
                  <a:gd name="connsiteX30" fmla="*/ 143530 w 678947"/>
                  <a:gd name="connsiteY30" fmla="*/ 730528 h 2025229"/>
                  <a:gd name="connsiteX31" fmla="*/ 306002 w 678947"/>
                  <a:gd name="connsiteY31" fmla="*/ 0 h 2025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678947" h="2025229">
                    <a:moveTo>
                      <a:pt x="541078" y="913760"/>
                    </a:moveTo>
                    <a:cubicBezTo>
                      <a:pt x="517510" y="1040676"/>
                      <a:pt x="540707" y="1154107"/>
                      <a:pt x="675744" y="1298518"/>
                    </a:cubicBezTo>
                    <a:lnTo>
                      <a:pt x="678947" y="1298518"/>
                    </a:lnTo>
                    <a:lnTo>
                      <a:pt x="677934" y="1301036"/>
                    </a:lnTo>
                    <a:lnTo>
                      <a:pt x="678947" y="1302201"/>
                    </a:lnTo>
                    <a:lnTo>
                      <a:pt x="677465" y="1302201"/>
                    </a:lnTo>
                    <a:lnTo>
                      <a:pt x="380803" y="2020204"/>
                    </a:lnTo>
                    <a:lnTo>
                      <a:pt x="370346" y="1428267"/>
                    </a:lnTo>
                    <a:cubicBezTo>
                      <a:pt x="405337" y="1416402"/>
                      <a:pt x="430248" y="1384267"/>
                      <a:pt x="430248" y="1346540"/>
                    </a:cubicBezTo>
                    <a:cubicBezTo>
                      <a:pt x="430248" y="1298351"/>
                      <a:pt x="389607" y="1259287"/>
                      <a:pt x="339473" y="1259287"/>
                    </a:cubicBezTo>
                    <a:cubicBezTo>
                      <a:pt x="289339" y="1259287"/>
                      <a:pt x="248698" y="1298351"/>
                      <a:pt x="248698" y="1346540"/>
                    </a:cubicBezTo>
                    <a:cubicBezTo>
                      <a:pt x="248698" y="1384267"/>
                      <a:pt x="273609" y="1416402"/>
                      <a:pt x="308601" y="1428268"/>
                    </a:cubicBezTo>
                    <a:cubicBezTo>
                      <a:pt x="308601" y="1640657"/>
                      <a:pt x="298145" y="1812840"/>
                      <a:pt x="298145" y="2025229"/>
                    </a:cubicBezTo>
                    <a:cubicBezTo>
                      <a:pt x="195772" y="1770818"/>
                      <a:pt x="103855" y="1556612"/>
                      <a:pt x="1482" y="1302201"/>
                    </a:cubicBezTo>
                    <a:lnTo>
                      <a:pt x="1" y="1302201"/>
                    </a:lnTo>
                    <a:cubicBezTo>
                      <a:pt x="335" y="1301788"/>
                      <a:pt x="668" y="1301375"/>
                      <a:pt x="977" y="1300945"/>
                    </a:cubicBezTo>
                    <a:lnTo>
                      <a:pt x="0" y="1298518"/>
                    </a:lnTo>
                    <a:lnTo>
                      <a:pt x="2865" y="1298518"/>
                    </a:lnTo>
                    <a:cubicBezTo>
                      <a:pt x="133453" y="1136606"/>
                      <a:pt x="156667" y="1063482"/>
                      <a:pt x="128363" y="918329"/>
                    </a:cubicBezTo>
                    <a:lnTo>
                      <a:pt x="541078" y="913760"/>
                    </a:lnTo>
                    <a:close/>
                    <a:moveTo>
                      <a:pt x="162613" y="795273"/>
                    </a:moveTo>
                    <a:lnTo>
                      <a:pt x="516334" y="795273"/>
                    </a:lnTo>
                    <a:cubicBezTo>
                      <a:pt x="541182" y="795273"/>
                      <a:pt x="561325" y="815416"/>
                      <a:pt x="561325" y="840264"/>
                    </a:cubicBezTo>
                    <a:cubicBezTo>
                      <a:pt x="561325" y="865112"/>
                      <a:pt x="541182" y="885255"/>
                      <a:pt x="516334" y="885255"/>
                    </a:cubicBezTo>
                    <a:lnTo>
                      <a:pt x="162613" y="885255"/>
                    </a:lnTo>
                    <a:cubicBezTo>
                      <a:pt x="137765" y="885255"/>
                      <a:pt x="117622" y="865112"/>
                      <a:pt x="117622" y="840264"/>
                    </a:cubicBezTo>
                    <a:cubicBezTo>
                      <a:pt x="117622" y="815416"/>
                      <a:pt x="137765" y="795273"/>
                      <a:pt x="162613" y="795273"/>
                    </a:cubicBezTo>
                    <a:close/>
                    <a:moveTo>
                      <a:pt x="306002" y="0"/>
                    </a:moveTo>
                    <a:lnTo>
                      <a:pt x="477359" y="279667"/>
                    </a:lnTo>
                    <a:lnTo>
                      <a:pt x="535416" y="730528"/>
                    </a:lnTo>
                    <a:lnTo>
                      <a:pt x="143530" y="730528"/>
                    </a:lnTo>
                    <a:cubicBezTo>
                      <a:pt x="211263" y="560889"/>
                      <a:pt x="238269" y="169639"/>
                      <a:pt x="306002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CB7D578-172A-44A3-90DC-D22A7ADC69BD}"/>
              </a:ext>
            </a:extLst>
          </p:cNvPr>
          <p:cNvGrpSpPr/>
          <p:nvPr/>
        </p:nvGrpSpPr>
        <p:grpSpPr>
          <a:xfrm rot="20788243">
            <a:off x="7748542" y="1565176"/>
            <a:ext cx="996347" cy="707618"/>
            <a:chOff x="8479089" y="1262387"/>
            <a:chExt cx="6147593" cy="5684813"/>
          </a:xfrm>
          <a:solidFill>
            <a:schemeClr val="accent1"/>
          </a:solidFill>
        </p:grpSpPr>
        <p:grpSp>
          <p:nvGrpSpPr>
            <p:cNvPr id="34" name="Group 54">
              <a:extLst>
                <a:ext uri="{FF2B5EF4-FFF2-40B4-BE49-F238E27FC236}">
                  <a16:creationId xmlns:a16="http://schemas.microsoft.com/office/drawing/2014/main" id="{F45860AB-9A93-4A92-AD5F-4E1B962D49A6}"/>
                </a:ext>
              </a:extLst>
            </p:cNvPr>
            <p:cNvGrpSpPr/>
            <p:nvPr/>
          </p:nvGrpSpPr>
          <p:grpSpPr>
            <a:xfrm rot="20275744" flipH="1">
              <a:off x="9114369" y="4275290"/>
              <a:ext cx="965711" cy="1155035"/>
              <a:chOff x="5704433" y="717502"/>
              <a:chExt cx="7365528" cy="8809481"/>
            </a:xfrm>
            <a:grpFill/>
          </p:grpSpPr>
          <p:sp>
            <p:nvSpPr>
              <p:cNvPr id="123" name="Freeform: Shape 143">
                <a:extLst>
                  <a:ext uri="{FF2B5EF4-FFF2-40B4-BE49-F238E27FC236}">
                    <a16:creationId xmlns:a16="http://schemas.microsoft.com/office/drawing/2014/main" id="{9E7E9DA2-6B64-4062-A06A-F7715EA7B235}"/>
                  </a:ext>
                </a:extLst>
              </p:cNvPr>
              <p:cNvSpPr/>
              <p:nvPr/>
            </p:nvSpPr>
            <p:spPr>
              <a:xfrm>
                <a:off x="11674968" y="8268753"/>
                <a:ext cx="765879" cy="1258230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700" h="438150">
                    <a:moveTo>
                      <a:pt x="0" y="0"/>
                    </a:moveTo>
                    <a:lnTo>
                      <a:pt x="19050" y="438150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4" name="Freeform: Shape 144">
                <a:extLst>
                  <a:ext uri="{FF2B5EF4-FFF2-40B4-BE49-F238E27FC236}">
                    <a16:creationId xmlns:a16="http://schemas.microsoft.com/office/drawing/2014/main" id="{740E9705-C848-4CA2-9B1B-8D58ADB0A4A1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5" name="Freeform: Shape 145">
                <a:extLst>
                  <a:ext uri="{FF2B5EF4-FFF2-40B4-BE49-F238E27FC236}">
                    <a16:creationId xmlns:a16="http://schemas.microsoft.com/office/drawing/2014/main" id="{54B84895-9A5F-4BC6-8771-6D7EC52C6ED1}"/>
                  </a:ext>
                </a:extLst>
              </p:cNvPr>
              <p:cNvSpPr/>
              <p:nvPr/>
            </p:nvSpPr>
            <p:spPr>
              <a:xfrm>
                <a:off x="5704433" y="5540923"/>
                <a:ext cx="793232" cy="589649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05332">
                    <a:moveTo>
                      <a:pt x="157232" y="0"/>
                    </a:moveTo>
                    <a:lnTo>
                      <a:pt x="0" y="205332"/>
                    </a:lnTo>
                    <a:lnTo>
                      <a:pt x="276225" y="157707"/>
                    </a:lnTo>
                    <a:lnTo>
                      <a:pt x="15723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6" name="Freeform: Shape 146">
                <a:extLst>
                  <a:ext uri="{FF2B5EF4-FFF2-40B4-BE49-F238E27FC236}">
                    <a16:creationId xmlns:a16="http://schemas.microsoft.com/office/drawing/2014/main" id="{8611218B-701D-4A28-9CBD-2CCA9B4F4A22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7" name="Freeform: Shape 147">
                <a:extLst>
                  <a:ext uri="{FF2B5EF4-FFF2-40B4-BE49-F238E27FC236}">
                    <a16:creationId xmlns:a16="http://schemas.microsoft.com/office/drawing/2014/main" id="{4D821102-DBA1-4A98-AE3A-F0317116528D}"/>
                  </a:ext>
                </a:extLst>
              </p:cNvPr>
              <p:cNvSpPr/>
              <p:nvPr/>
            </p:nvSpPr>
            <p:spPr>
              <a:xfrm>
                <a:off x="10143209" y="2425829"/>
                <a:ext cx="2926752" cy="3993512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19175" h="1390650">
                    <a:moveTo>
                      <a:pt x="1019175" y="0"/>
                    </a:moveTo>
                    <a:lnTo>
                      <a:pt x="0" y="295275"/>
                    </a:lnTo>
                    <a:lnTo>
                      <a:pt x="19050" y="1390650"/>
                    </a:lnTo>
                    <a:lnTo>
                      <a:pt x="101917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8" name="Freeform: Shape 148">
                <a:extLst>
                  <a:ext uri="{FF2B5EF4-FFF2-40B4-BE49-F238E27FC236}">
                    <a16:creationId xmlns:a16="http://schemas.microsoft.com/office/drawing/2014/main" id="{C01E3E77-9BCD-49DC-9E20-A36CAFC8682F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9" name="Freeform: Shape 149">
                <a:extLst>
                  <a:ext uri="{FF2B5EF4-FFF2-40B4-BE49-F238E27FC236}">
                    <a16:creationId xmlns:a16="http://schemas.microsoft.com/office/drawing/2014/main" id="{119A9C66-A064-4040-A0EA-EBA24387CDF9}"/>
                  </a:ext>
                </a:extLst>
              </p:cNvPr>
              <p:cNvSpPr/>
              <p:nvPr/>
            </p:nvSpPr>
            <p:spPr>
              <a:xfrm>
                <a:off x="7708809" y="717502"/>
                <a:ext cx="2543812" cy="6236443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171700">
                    <a:moveTo>
                      <a:pt x="0" y="914400"/>
                    </a:moveTo>
                    <a:lnTo>
                      <a:pt x="871538" y="0"/>
                    </a:lnTo>
                    <a:cubicBezTo>
                      <a:pt x="876300" y="723900"/>
                      <a:pt x="881063" y="1447800"/>
                      <a:pt x="885825" y="2171700"/>
                    </a:cubicBezTo>
                    <a:lnTo>
                      <a:pt x="0" y="91440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5" name="Group 55">
              <a:extLst>
                <a:ext uri="{FF2B5EF4-FFF2-40B4-BE49-F238E27FC236}">
                  <a16:creationId xmlns:a16="http://schemas.microsoft.com/office/drawing/2014/main" id="{1613354E-E5E2-42FB-A418-3D11FFC530E9}"/>
                </a:ext>
              </a:extLst>
            </p:cNvPr>
            <p:cNvGrpSpPr/>
            <p:nvPr/>
          </p:nvGrpSpPr>
          <p:grpSpPr>
            <a:xfrm rot="20275744" flipH="1">
              <a:off x="8479086" y="5341627"/>
              <a:ext cx="1416765" cy="1605575"/>
              <a:chOff x="5365048" y="479821"/>
              <a:chExt cx="8036930" cy="9108010"/>
            </a:xfrm>
            <a:grpFill/>
          </p:grpSpPr>
          <p:sp>
            <p:nvSpPr>
              <p:cNvPr id="116" name="Freeform: Shape 136">
                <a:extLst>
                  <a:ext uri="{FF2B5EF4-FFF2-40B4-BE49-F238E27FC236}">
                    <a16:creationId xmlns:a16="http://schemas.microsoft.com/office/drawing/2014/main" id="{84593824-795C-4C91-9E47-5D7E22A3B159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7" name="Freeform: Shape 137">
                <a:extLst>
                  <a:ext uri="{FF2B5EF4-FFF2-40B4-BE49-F238E27FC236}">
                    <a16:creationId xmlns:a16="http://schemas.microsoft.com/office/drawing/2014/main" id="{7488151A-C9AB-440E-942A-0E911B917558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8" name="Freeform: Shape 138">
                <a:extLst>
                  <a:ext uri="{FF2B5EF4-FFF2-40B4-BE49-F238E27FC236}">
                    <a16:creationId xmlns:a16="http://schemas.microsoft.com/office/drawing/2014/main" id="{F1D914B8-1E17-488A-93D8-974F87D1F6BC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9" name="Freeform: Shape 139">
                <a:extLst>
                  <a:ext uri="{FF2B5EF4-FFF2-40B4-BE49-F238E27FC236}">
                    <a16:creationId xmlns:a16="http://schemas.microsoft.com/office/drawing/2014/main" id="{3A0774C9-A1EF-42B0-A002-C5CC0244F4F9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0" name="Freeform: Shape 140">
                <a:extLst>
                  <a:ext uri="{FF2B5EF4-FFF2-40B4-BE49-F238E27FC236}">
                    <a16:creationId xmlns:a16="http://schemas.microsoft.com/office/drawing/2014/main" id="{B0F4761B-76D1-43DB-9D0A-08DC537B45A7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1" name="Freeform: Shape 141">
                <a:extLst>
                  <a:ext uri="{FF2B5EF4-FFF2-40B4-BE49-F238E27FC236}">
                    <a16:creationId xmlns:a16="http://schemas.microsoft.com/office/drawing/2014/main" id="{1E1D7407-9D3F-4960-BCD0-88D6ED30E251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2" name="Freeform: Shape 142">
                <a:extLst>
                  <a:ext uri="{FF2B5EF4-FFF2-40B4-BE49-F238E27FC236}">
                    <a16:creationId xmlns:a16="http://schemas.microsoft.com/office/drawing/2014/main" id="{31E9BB47-97E5-4552-B9FA-40C9AFD1E458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6" name="Group 56">
              <a:extLst>
                <a:ext uri="{FF2B5EF4-FFF2-40B4-BE49-F238E27FC236}">
                  <a16:creationId xmlns:a16="http://schemas.microsoft.com/office/drawing/2014/main" id="{7C66E77F-6FCA-4BEB-AD76-A85B149D0BC4}"/>
                </a:ext>
              </a:extLst>
            </p:cNvPr>
            <p:cNvGrpSpPr/>
            <p:nvPr/>
          </p:nvGrpSpPr>
          <p:grpSpPr>
            <a:xfrm rot="20275744" flipH="1">
              <a:off x="10278521" y="5974427"/>
              <a:ext cx="496269" cy="512650"/>
              <a:chOff x="5365048" y="1982197"/>
              <a:chExt cx="7362621" cy="7605634"/>
            </a:xfrm>
            <a:grpFill/>
          </p:grpSpPr>
          <p:sp>
            <p:nvSpPr>
              <p:cNvPr id="109" name="Freeform: Shape 129">
                <a:extLst>
                  <a:ext uri="{FF2B5EF4-FFF2-40B4-BE49-F238E27FC236}">
                    <a16:creationId xmlns:a16="http://schemas.microsoft.com/office/drawing/2014/main" id="{F1F166BD-367B-4A8B-9555-487A1A92E8ED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0" name="Freeform: Shape 130">
                <a:extLst>
                  <a:ext uri="{FF2B5EF4-FFF2-40B4-BE49-F238E27FC236}">
                    <a16:creationId xmlns:a16="http://schemas.microsoft.com/office/drawing/2014/main" id="{F18D9AA4-A15A-41D9-8C37-A146A7214CAA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1" name="Freeform: Shape 131">
                <a:extLst>
                  <a:ext uri="{FF2B5EF4-FFF2-40B4-BE49-F238E27FC236}">
                    <a16:creationId xmlns:a16="http://schemas.microsoft.com/office/drawing/2014/main" id="{9DF9C387-FFD7-48D4-9CF2-0077517CFDC5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2" name="Freeform: Shape 132">
                <a:extLst>
                  <a:ext uri="{FF2B5EF4-FFF2-40B4-BE49-F238E27FC236}">
                    <a16:creationId xmlns:a16="http://schemas.microsoft.com/office/drawing/2014/main" id="{936D0EDA-4906-4640-8D07-A88913B32899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3" name="Freeform: Shape 133">
                <a:extLst>
                  <a:ext uri="{FF2B5EF4-FFF2-40B4-BE49-F238E27FC236}">
                    <a16:creationId xmlns:a16="http://schemas.microsoft.com/office/drawing/2014/main" id="{F0A601F6-18BD-4E64-8560-0669A022B232}"/>
                  </a:ext>
                </a:extLst>
              </p:cNvPr>
              <p:cNvSpPr/>
              <p:nvPr/>
            </p:nvSpPr>
            <p:spPr>
              <a:xfrm>
                <a:off x="9871173" y="3444023"/>
                <a:ext cx="1940058" cy="2975318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  <a:gd name="connsiteX0" fmla="*/ 1247497 w 1247497"/>
                  <a:gd name="connsiteY0" fmla="*/ 0 h 1024830"/>
                  <a:gd name="connsiteX1" fmla="*/ 0 w 1247497"/>
                  <a:gd name="connsiteY1" fmla="*/ 277330 h 1024830"/>
                  <a:gd name="connsiteX2" fmla="*/ 113780 w 1247497"/>
                  <a:gd name="connsiteY2" fmla="*/ 1024830 h 1024830"/>
                  <a:gd name="connsiteX3" fmla="*/ 1247497 w 1247497"/>
                  <a:gd name="connsiteY3" fmla="*/ 0 h 1024830"/>
                  <a:gd name="connsiteX0" fmla="*/ 675581 w 675581"/>
                  <a:gd name="connsiteY0" fmla="*/ 0 h 1036087"/>
                  <a:gd name="connsiteX1" fmla="*/ 0 w 675581"/>
                  <a:gd name="connsiteY1" fmla="*/ 288587 h 1036087"/>
                  <a:gd name="connsiteX2" fmla="*/ 113780 w 675581"/>
                  <a:gd name="connsiteY2" fmla="*/ 1036087 h 1036087"/>
                  <a:gd name="connsiteX3" fmla="*/ 675581 w 675581"/>
                  <a:gd name="connsiteY3" fmla="*/ 0 h 103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5581" h="1036087">
                    <a:moveTo>
                      <a:pt x="675581" y="0"/>
                    </a:moveTo>
                    <a:lnTo>
                      <a:pt x="0" y="288587"/>
                    </a:lnTo>
                    <a:lnTo>
                      <a:pt x="113780" y="1036087"/>
                    </a:lnTo>
                    <a:lnTo>
                      <a:pt x="675581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4" name="Freeform: Shape 134">
                <a:extLst>
                  <a:ext uri="{FF2B5EF4-FFF2-40B4-BE49-F238E27FC236}">
                    <a16:creationId xmlns:a16="http://schemas.microsoft.com/office/drawing/2014/main" id="{CF22F0D6-DF2B-433D-9BB6-9E688828AEA5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5" name="Freeform: Shape 135">
                <a:extLst>
                  <a:ext uri="{FF2B5EF4-FFF2-40B4-BE49-F238E27FC236}">
                    <a16:creationId xmlns:a16="http://schemas.microsoft.com/office/drawing/2014/main" id="{4BFBDAE6-85A4-4BF1-9654-E66124FB8DA4}"/>
                  </a:ext>
                </a:extLst>
              </p:cNvPr>
              <p:cNvSpPr/>
              <p:nvPr/>
            </p:nvSpPr>
            <p:spPr>
              <a:xfrm>
                <a:off x="7708809" y="1982197"/>
                <a:ext cx="2543813" cy="4971750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  <a:gd name="connsiteX0" fmla="*/ 0 w 993639"/>
                  <a:gd name="connsiteY0" fmla="*/ 595440 h 1852740"/>
                  <a:gd name="connsiteX1" fmla="*/ 993498 w 993639"/>
                  <a:gd name="connsiteY1" fmla="*/ 0 h 1852740"/>
                  <a:gd name="connsiteX2" fmla="*/ 885825 w 993639"/>
                  <a:gd name="connsiteY2" fmla="*/ 1852740 h 1852740"/>
                  <a:gd name="connsiteX3" fmla="*/ 0 w 993639"/>
                  <a:gd name="connsiteY3" fmla="*/ 595440 h 1852740"/>
                  <a:gd name="connsiteX0" fmla="*/ 0 w 885825"/>
                  <a:gd name="connsiteY0" fmla="*/ 473999 h 1731299"/>
                  <a:gd name="connsiteX1" fmla="*/ 784851 w 885825"/>
                  <a:gd name="connsiteY1" fmla="*/ 0 h 1731299"/>
                  <a:gd name="connsiteX2" fmla="*/ 885825 w 885825"/>
                  <a:gd name="connsiteY2" fmla="*/ 1731299 h 1731299"/>
                  <a:gd name="connsiteX3" fmla="*/ 0 w 885825"/>
                  <a:gd name="connsiteY3" fmla="*/ 473999 h 1731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1731299">
                    <a:moveTo>
                      <a:pt x="0" y="473999"/>
                    </a:moveTo>
                    <a:lnTo>
                      <a:pt x="784851" y="0"/>
                    </a:lnTo>
                    <a:cubicBezTo>
                      <a:pt x="789613" y="723900"/>
                      <a:pt x="881063" y="1007399"/>
                      <a:pt x="885825" y="1731299"/>
                    </a:cubicBezTo>
                    <a:lnTo>
                      <a:pt x="0" y="473999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7" name="Group 57">
              <a:extLst>
                <a:ext uri="{FF2B5EF4-FFF2-40B4-BE49-F238E27FC236}">
                  <a16:creationId xmlns:a16="http://schemas.microsoft.com/office/drawing/2014/main" id="{52BEBCFB-C8CA-4274-A752-B853CBFD229A}"/>
                </a:ext>
              </a:extLst>
            </p:cNvPr>
            <p:cNvGrpSpPr/>
            <p:nvPr/>
          </p:nvGrpSpPr>
          <p:grpSpPr>
            <a:xfrm rot="20275744" flipH="1">
              <a:off x="11620625" y="3813253"/>
              <a:ext cx="1199242" cy="1359073"/>
              <a:chOff x="5365051" y="479822"/>
              <a:chExt cx="8036930" cy="9108006"/>
            </a:xfrm>
            <a:grpFill/>
          </p:grpSpPr>
          <p:sp>
            <p:nvSpPr>
              <p:cNvPr id="102" name="Freeform: Shape 122">
                <a:extLst>
                  <a:ext uri="{FF2B5EF4-FFF2-40B4-BE49-F238E27FC236}">
                    <a16:creationId xmlns:a16="http://schemas.microsoft.com/office/drawing/2014/main" id="{3AE511F5-FE37-49E1-BA23-4A83E90A86AD}"/>
                  </a:ext>
                </a:extLst>
              </p:cNvPr>
              <p:cNvSpPr/>
              <p:nvPr/>
            </p:nvSpPr>
            <p:spPr>
              <a:xfrm>
                <a:off x="11674978" y="8268752"/>
                <a:ext cx="1052698" cy="1319076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3" name="Freeform: Shape 123">
                <a:extLst>
                  <a:ext uri="{FF2B5EF4-FFF2-40B4-BE49-F238E27FC236}">
                    <a16:creationId xmlns:a16="http://schemas.microsoft.com/office/drawing/2014/main" id="{451513C4-FF31-4446-8DA8-BD24A583B6D9}"/>
                  </a:ext>
                </a:extLst>
              </p:cNvPr>
              <p:cNvSpPr/>
              <p:nvPr/>
            </p:nvSpPr>
            <p:spPr>
              <a:xfrm>
                <a:off x="9107333" y="6879848"/>
                <a:ext cx="3333521" cy="1613813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4" name="Freeform: Shape 124">
                <a:extLst>
                  <a:ext uri="{FF2B5EF4-FFF2-40B4-BE49-F238E27FC236}">
                    <a16:creationId xmlns:a16="http://schemas.microsoft.com/office/drawing/2014/main" id="{BAACF105-3818-4DF2-88D0-6CAF285AD6F8}"/>
                  </a:ext>
                </a:extLst>
              </p:cNvPr>
              <p:cNvSpPr/>
              <p:nvPr/>
            </p:nvSpPr>
            <p:spPr>
              <a:xfrm>
                <a:off x="5365051" y="5540920"/>
                <a:ext cx="1132614" cy="452887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5" name="Freeform: Shape 125">
                <a:extLst>
                  <a:ext uri="{FF2B5EF4-FFF2-40B4-BE49-F238E27FC236}">
                    <a16:creationId xmlns:a16="http://schemas.microsoft.com/office/drawing/2014/main" id="{E6F0E26A-7B3A-4A33-962E-405AF0E5F09D}"/>
                  </a:ext>
                </a:extLst>
              </p:cNvPr>
              <p:cNvSpPr/>
              <p:nvPr/>
            </p:nvSpPr>
            <p:spPr>
              <a:xfrm>
                <a:off x="6149703" y="5215816"/>
                <a:ext cx="1586462" cy="2373445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6" name="Freeform: Shape 126">
                <a:extLst>
                  <a:ext uri="{FF2B5EF4-FFF2-40B4-BE49-F238E27FC236}">
                    <a16:creationId xmlns:a16="http://schemas.microsoft.com/office/drawing/2014/main" id="{10231687-6324-421E-B895-D9BD3177151F}"/>
                  </a:ext>
                </a:extLst>
              </p:cNvPr>
              <p:cNvSpPr/>
              <p:nvPr/>
            </p:nvSpPr>
            <p:spPr>
              <a:xfrm>
                <a:off x="9871175" y="2566273"/>
                <a:ext cx="3530806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7" name="Freeform: Shape 127">
                <a:extLst>
                  <a:ext uri="{FF2B5EF4-FFF2-40B4-BE49-F238E27FC236}">
                    <a16:creationId xmlns:a16="http://schemas.microsoft.com/office/drawing/2014/main" id="{D537009C-37A3-4DB7-8D25-9A783FDEDEF8}"/>
                  </a:ext>
                </a:extLst>
              </p:cNvPr>
              <p:cNvSpPr/>
              <p:nvPr/>
            </p:nvSpPr>
            <p:spPr>
              <a:xfrm>
                <a:off x="7585443" y="3324704"/>
                <a:ext cx="2667181" cy="4626400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8" name="Freeform: Shape 128">
                <a:extLst>
                  <a:ext uri="{FF2B5EF4-FFF2-40B4-BE49-F238E27FC236}">
                    <a16:creationId xmlns:a16="http://schemas.microsoft.com/office/drawing/2014/main" id="{5320887B-965E-4398-B283-13E8FF02B929}"/>
                  </a:ext>
                </a:extLst>
              </p:cNvPr>
              <p:cNvSpPr/>
              <p:nvPr/>
            </p:nvSpPr>
            <p:spPr>
              <a:xfrm>
                <a:off x="7708807" y="479822"/>
                <a:ext cx="2543816" cy="6474125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8" name="Group 58">
              <a:extLst>
                <a:ext uri="{FF2B5EF4-FFF2-40B4-BE49-F238E27FC236}">
                  <a16:creationId xmlns:a16="http://schemas.microsoft.com/office/drawing/2014/main" id="{A4C614AC-5BE8-4181-B849-B0100CA97A56}"/>
                </a:ext>
              </a:extLst>
            </p:cNvPr>
            <p:cNvGrpSpPr/>
            <p:nvPr/>
          </p:nvGrpSpPr>
          <p:grpSpPr>
            <a:xfrm rot="20073958" flipH="1">
              <a:off x="10116518" y="4915090"/>
              <a:ext cx="1567652" cy="1079676"/>
              <a:chOff x="3667032" y="1708483"/>
              <a:chExt cx="8105829" cy="5582653"/>
            </a:xfrm>
            <a:grpFill/>
          </p:grpSpPr>
          <p:sp>
            <p:nvSpPr>
              <p:cNvPr id="95" name="Freeform: Shape 115">
                <a:extLst>
                  <a:ext uri="{FF2B5EF4-FFF2-40B4-BE49-F238E27FC236}">
                    <a16:creationId xmlns:a16="http://schemas.microsoft.com/office/drawing/2014/main" id="{9DF014BB-F179-42C6-8387-67F23D302EC8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6" name="Freeform: Shape 116">
                <a:extLst>
                  <a:ext uri="{FF2B5EF4-FFF2-40B4-BE49-F238E27FC236}">
                    <a16:creationId xmlns:a16="http://schemas.microsoft.com/office/drawing/2014/main" id="{43158B62-EB27-4DC0-B94A-8FE8EA3BEFD1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7" name="Freeform: Shape 117">
                <a:extLst>
                  <a:ext uri="{FF2B5EF4-FFF2-40B4-BE49-F238E27FC236}">
                    <a16:creationId xmlns:a16="http://schemas.microsoft.com/office/drawing/2014/main" id="{13509654-D1B0-45C4-82C8-B4E6A770FC48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8" name="Freeform: Shape 118">
                <a:extLst>
                  <a:ext uri="{FF2B5EF4-FFF2-40B4-BE49-F238E27FC236}">
                    <a16:creationId xmlns:a16="http://schemas.microsoft.com/office/drawing/2014/main" id="{97FE985F-CF05-4BAB-90B2-008EA982CFDE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9" name="Freeform: Shape 119">
                <a:extLst>
                  <a:ext uri="{FF2B5EF4-FFF2-40B4-BE49-F238E27FC236}">
                    <a16:creationId xmlns:a16="http://schemas.microsoft.com/office/drawing/2014/main" id="{793E1344-C6F0-4600-A9E9-B3D945BCDE49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0" name="Freeform: Shape 120">
                <a:extLst>
                  <a:ext uri="{FF2B5EF4-FFF2-40B4-BE49-F238E27FC236}">
                    <a16:creationId xmlns:a16="http://schemas.microsoft.com/office/drawing/2014/main" id="{2DDEF963-81E5-4279-A20A-7B42FBEC532C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1" name="Freeform: Shape 121">
                <a:extLst>
                  <a:ext uri="{FF2B5EF4-FFF2-40B4-BE49-F238E27FC236}">
                    <a16:creationId xmlns:a16="http://schemas.microsoft.com/office/drawing/2014/main" id="{055CC459-978F-462F-B9D0-9FF057FB212D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/>
              </a:p>
            </p:txBody>
          </p:sp>
        </p:grpSp>
        <p:grpSp>
          <p:nvGrpSpPr>
            <p:cNvPr id="39" name="Group 59">
              <a:extLst>
                <a:ext uri="{FF2B5EF4-FFF2-40B4-BE49-F238E27FC236}">
                  <a16:creationId xmlns:a16="http://schemas.microsoft.com/office/drawing/2014/main" id="{27CDE13E-0311-447C-BB0C-7D29480071E8}"/>
                </a:ext>
              </a:extLst>
            </p:cNvPr>
            <p:cNvGrpSpPr/>
            <p:nvPr/>
          </p:nvGrpSpPr>
          <p:grpSpPr>
            <a:xfrm rot="20073958" flipH="1">
              <a:off x="10286235" y="3877079"/>
              <a:ext cx="981095" cy="675695"/>
              <a:chOff x="3667032" y="1708483"/>
              <a:chExt cx="8105829" cy="5582653"/>
            </a:xfrm>
            <a:grpFill/>
          </p:grpSpPr>
          <p:sp>
            <p:nvSpPr>
              <p:cNvPr id="88" name="Freeform: Shape 108">
                <a:extLst>
                  <a:ext uri="{FF2B5EF4-FFF2-40B4-BE49-F238E27FC236}">
                    <a16:creationId xmlns:a16="http://schemas.microsoft.com/office/drawing/2014/main" id="{B9529AD4-43BB-447C-A120-BBBAAA35F914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9" name="Freeform: Shape 109">
                <a:extLst>
                  <a:ext uri="{FF2B5EF4-FFF2-40B4-BE49-F238E27FC236}">
                    <a16:creationId xmlns:a16="http://schemas.microsoft.com/office/drawing/2014/main" id="{F54FCD30-77AF-4276-9FB0-C876D05A59D6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0" name="Freeform: Shape 110">
                <a:extLst>
                  <a:ext uri="{FF2B5EF4-FFF2-40B4-BE49-F238E27FC236}">
                    <a16:creationId xmlns:a16="http://schemas.microsoft.com/office/drawing/2014/main" id="{F7F81DC8-04E6-4688-BF09-ABF4AFD23828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1" name="Freeform: Shape 111">
                <a:extLst>
                  <a:ext uri="{FF2B5EF4-FFF2-40B4-BE49-F238E27FC236}">
                    <a16:creationId xmlns:a16="http://schemas.microsoft.com/office/drawing/2014/main" id="{A2F6795F-328C-4D4A-AD5A-7677F8567BF9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2" name="Freeform: Shape 112">
                <a:extLst>
                  <a:ext uri="{FF2B5EF4-FFF2-40B4-BE49-F238E27FC236}">
                    <a16:creationId xmlns:a16="http://schemas.microsoft.com/office/drawing/2014/main" id="{2895DD53-9A8D-4E95-B47B-2811A566CC7D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3" name="Freeform: Shape 113">
                <a:extLst>
                  <a:ext uri="{FF2B5EF4-FFF2-40B4-BE49-F238E27FC236}">
                    <a16:creationId xmlns:a16="http://schemas.microsoft.com/office/drawing/2014/main" id="{BC32CC48-A1B0-454D-BEBD-EEE11B064C1E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4" name="Freeform: Shape 114">
                <a:extLst>
                  <a:ext uri="{FF2B5EF4-FFF2-40B4-BE49-F238E27FC236}">
                    <a16:creationId xmlns:a16="http://schemas.microsoft.com/office/drawing/2014/main" id="{179D71E8-0C6A-4683-BC2C-7C9F2F6AFA39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0" name="Group 60">
              <a:extLst>
                <a:ext uri="{FF2B5EF4-FFF2-40B4-BE49-F238E27FC236}">
                  <a16:creationId xmlns:a16="http://schemas.microsoft.com/office/drawing/2014/main" id="{6A260E8F-0DAE-45CC-824B-C06E74EDA4C0}"/>
                </a:ext>
              </a:extLst>
            </p:cNvPr>
            <p:cNvGrpSpPr/>
            <p:nvPr/>
          </p:nvGrpSpPr>
          <p:grpSpPr>
            <a:xfrm rot="20275744" flipH="1">
              <a:off x="10178213" y="1637992"/>
              <a:ext cx="1416765" cy="1605575"/>
              <a:chOff x="5365048" y="479821"/>
              <a:chExt cx="8036930" cy="9108010"/>
            </a:xfrm>
            <a:grpFill/>
          </p:grpSpPr>
          <p:sp>
            <p:nvSpPr>
              <p:cNvPr id="81" name="Freeform: Shape 101">
                <a:extLst>
                  <a:ext uri="{FF2B5EF4-FFF2-40B4-BE49-F238E27FC236}">
                    <a16:creationId xmlns:a16="http://schemas.microsoft.com/office/drawing/2014/main" id="{4FBD9A29-1095-4DF3-8AAF-A4DD711F798A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2" name="Freeform: Shape 102">
                <a:extLst>
                  <a:ext uri="{FF2B5EF4-FFF2-40B4-BE49-F238E27FC236}">
                    <a16:creationId xmlns:a16="http://schemas.microsoft.com/office/drawing/2014/main" id="{1152B84F-741C-4DBE-9881-0000B24E2FBF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3" name="Freeform: Shape 103">
                <a:extLst>
                  <a:ext uri="{FF2B5EF4-FFF2-40B4-BE49-F238E27FC236}">
                    <a16:creationId xmlns:a16="http://schemas.microsoft.com/office/drawing/2014/main" id="{1F69D678-8B60-4D23-BA66-BF93186C5CB3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4" name="Freeform: Shape 104">
                <a:extLst>
                  <a:ext uri="{FF2B5EF4-FFF2-40B4-BE49-F238E27FC236}">
                    <a16:creationId xmlns:a16="http://schemas.microsoft.com/office/drawing/2014/main" id="{18CEAC4A-D349-4A68-8F0F-9159F859CF37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5" name="Freeform: Shape 105">
                <a:extLst>
                  <a:ext uri="{FF2B5EF4-FFF2-40B4-BE49-F238E27FC236}">
                    <a16:creationId xmlns:a16="http://schemas.microsoft.com/office/drawing/2014/main" id="{D81E7F34-F14E-4D4E-B84E-98872DAFA6A0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6" name="Freeform: Shape 106">
                <a:extLst>
                  <a:ext uri="{FF2B5EF4-FFF2-40B4-BE49-F238E27FC236}">
                    <a16:creationId xmlns:a16="http://schemas.microsoft.com/office/drawing/2014/main" id="{4A5CF3F1-4EB7-49BF-8B08-CD6287648663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7" name="Freeform: Shape 107">
                <a:extLst>
                  <a:ext uri="{FF2B5EF4-FFF2-40B4-BE49-F238E27FC236}">
                    <a16:creationId xmlns:a16="http://schemas.microsoft.com/office/drawing/2014/main" id="{759000BD-4C3D-4C87-A028-087E024E32DA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1" name="Group 61">
              <a:extLst>
                <a:ext uri="{FF2B5EF4-FFF2-40B4-BE49-F238E27FC236}">
                  <a16:creationId xmlns:a16="http://schemas.microsoft.com/office/drawing/2014/main" id="{E4678AB1-7487-4A02-832E-E0CDA4432DD7}"/>
                </a:ext>
              </a:extLst>
            </p:cNvPr>
            <p:cNvGrpSpPr/>
            <p:nvPr/>
          </p:nvGrpSpPr>
          <p:grpSpPr>
            <a:xfrm rot="20275744" flipH="1">
              <a:off x="11852980" y="2424207"/>
              <a:ext cx="1074019" cy="1217156"/>
              <a:chOff x="5365048" y="479821"/>
              <a:chExt cx="8036930" cy="9108010"/>
            </a:xfrm>
            <a:grpFill/>
          </p:grpSpPr>
          <p:sp>
            <p:nvSpPr>
              <p:cNvPr id="74" name="Freeform: Shape 94">
                <a:extLst>
                  <a:ext uri="{FF2B5EF4-FFF2-40B4-BE49-F238E27FC236}">
                    <a16:creationId xmlns:a16="http://schemas.microsoft.com/office/drawing/2014/main" id="{F595F63A-5CA8-4068-BAFC-380A58F75918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5" name="Freeform: Shape 95">
                <a:extLst>
                  <a:ext uri="{FF2B5EF4-FFF2-40B4-BE49-F238E27FC236}">
                    <a16:creationId xmlns:a16="http://schemas.microsoft.com/office/drawing/2014/main" id="{1181F68E-4C74-4C40-B04F-6A74EB568B91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6" name="Freeform: Shape 96">
                <a:extLst>
                  <a:ext uri="{FF2B5EF4-FFF2-40B4-BE49-F238E27FC236}">
                    <a16:creationId xmlns:a16="http://schemas.microsoft.com/office/drawing/2014/main" id="{8BAA4179-C927-4493-8564-667F4E53520C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7" name="Freeform: Shape 97">
                <a:extLst>
                  <a:ext uri="{FF2B5EF4-FFF2-40B4-BE49-F238E27FC236}">
                    <a16:creationId xmlns:a16="http://schemas.microsoft.com/office/drawing/2014/main" id="{CBF5D579-3493-483C-9323-1C368D413382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8" name="Freeform: Shape 98">
                <a:extLst>
                  <a:ext uri="{FF2B5EF4-FFF2-40B4-BE49-F238E27FC236}">
                    <a16:creationId xmlns:a16="http://schemas.microsoft.com/office/drawing/2014/main" id="{4CA983A0-DA63-4657-BB1C-B11FCCA9DC04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9" name="Freeform: Shape 99">
                <a:extLst>
                  <a:ext uri="{FF2B5EF4-FFF2-40B4-BE49-F238E27FC236}">
                    <a16:creationId xmlns:a16="http://schemas.microsoft.com/office/drawing/2014/main" id="{6B48AA8D-C57A-47DF-80E8-977C765A9731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0" name="Freeform: Shape 100">
                <a:extLst>
                  <a:ext uri="{FF2B5EF4-FFF2-40B4-BE49-F238E27FC236}">
                    <a16:creationId xmlns:a16="http://schemas.microsoft.com/office/drawing/2014/main" id="{CB3F8D67-7305-4297-9A80-DA4109F323DD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2" name="Group 62">
              <a:extLst>
                <a:ext uri="{FF2B5EF4-FFF2-40B4-BE49-F238E27FC236}">
                  <a16:creationId xmlns:a16="http://schemas.microsoft.com/office/drawing/2014/main" id="{4A25A0C3-7962-46A5-9FB3-CCA1454047ED}"/>
                </a:ext>
              </a:extLst>
            </p:cNvPr>
            <p:cNvGrpSpPr/>
            <p:nvPr/>
          </p:nvGrpSpPr>
          <p:grpSpPr>
            <a:xfrm rot="21043784" flipH="1">
              <a:off x="12949689" y="4848333"/>
              <a:ext cx="885221" cy="609681"/>
              <a:chOff x="3667032" y="1708483"/>
              <a:chExt cx="8105829" cy="5582653"/>
            </a:xfrm>
            <a:grpFill/>
          </p:grpSpPr>
          <p:sp>
            <p:nvSpPr>
              <p:cNvPr id="67" name="Freeform: Shape 87">
                <a:extLst>
                  <a:ext uri="{FF2B5EF4-FFF2-40B4-BE49-F238E27FC236}">
                    <a16:creationId xmlns:a16="http://schemas.microsoft.com/office/drawing/2014/main" id="{D1549886-620B-425D-A6C6-4C13650C4D57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8" name="Freeform: Shape 88">
                <a:extLst>
                  <a:ext uri="{FF2B5EF4-FFF2-40B4-BE49-F238E27FC236}">
                    <a16:creationId xmlns:a16="http://schemas.microsoft.com/office/drawing/2014/main" id="{FFEEE664-8026-4CE9-A729-F084A90F15BE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9" name="Freeform: Shape 89">
                <a:extLst>
                  <a:ext uri="{FF2B5EF4-FFF2-40B4-BE49-F238E27FC236}">
                    <a16:creationId xmlns:a16="http://schemas.microsoft.com/office/drawing/2014/main" id="{FA620B01-B4A1-4BA4-B553-AE292E99DB21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0" name="Freeform: Shape 90">
                <a:extLst>
                  <a:ext uri="{FF2B5EF4-FFF2-40B4-BE49-F238E27FC236}">
                    <a16:creationId xmlns:a16="http://schemas.microsoft.com/office/drawing/2014/main" id="{85D63997-27B7-44CC-B21F-2990107CF1BE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1" name="Freeform: Shape 91">
                <a:extLst>
                  <a:ext uri="{FF2B5EF4-FFF2-40B4-BE49-F238E27FC236}">
                    <a16:creationId xmlns:a16="http://schemas.microsoft.com/office/drawing/2014/main" id="{9F90CD1D-5387-4D96-91F6-FD524514B7B9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2" name="Freeform: Shape 92">
                <a:extLst>
                  <a:ext uri="{FF2B5EF4-FFF2-40B4-BE49-F238E27FC236}">
                    <a16:creationId xmlns:a16="http://schemas.microsoft.com/office/drawing/2014/main" id="{B49F6C53-C3BD-41A4-90BD-8B549EDB93C0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3" name="Freeform: Shape 93">
                <a:extLst>
                  <a:ext uri="{FF2B5EF4-FFF2-40B4-BE49-F238E27FC236}">
                    <a16:creationId xmlns:a16="http://schemas.microsoft.com/office/drawing/2014/main" id="{4C6C39AA-AC8D-46BD-A281-7C30BC95C872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3" name="Group 63">
              <a:extLst>
                <a:ext uri="{FF2B5EF4-FFF2-40B4-BE49-F238E27FC236}">
                  <a16:creationId xmlns:a16="http://schemas.microsoft.com/office/drawing/2014/main" id="{4D456636-6177-4646-A18A-8BC018C679F1}"/>
                </a:ext>
              </a:extLst>
            </p:cNvPr>
            <p:cNvGrpSpPr/>
            <p:nvPr/>
          </p:nvGrpSpPr>
          <p:grpSpPr>
            <a:xfrm rot="21043784" flipH="1">
              <a:off x="9098408" y="3250271"/>
              <a:ext cx="740470" cy="509975"/>
              <a:chOff x="3667032" y="1708483"/>
              <a:chExt cx="8105829" cy="5582653"/>
            </a:xfrm>
            <a:grpFill/>
          </p:grpSpPr>
          <p:sp>
            <p:nvSpPr>
              <p:cNvPr id="60" name="Freeform: Shape 80">
                <a:extLst>
                  <a:ext uri="{FF2B5EF4-FFF2-40B4-BE49-F238E27FC236}">
                    <a16:creationId xmlns:a16="http://schemas.microsoft.com/office/drawing/2014/main" id="{C16E7D34-E5A9-42DA-BDA0-1C0504734A51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1" name="Freeform: Shape 81">
                <a:extLst>
                  <a:ext uri="{FF2B5EF4-FFF2-40B4-BE49-F238E27FC236}">
                    <a16:creationId xmlns:a16="http://schemas.microsoft.com/office/drawing/2014/main" id="{3CA607CF-F3AA-4FAF-8124-4E17C90263EE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2" name="Freeform: Shape 82">
                <a:extLst>
                  <a:ext uri="{FF2B5EF4-FFF2-40B4-BE49-F238E27FC236}">
                    <a16:creationId xmlns:a16="http://schemas.microsoft.com/office/drawing/2014/main" id="{65D3996C-3A5B-4397-93BB-8A8C18ACD240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3" name="Freeform: Shape 83">
                <a:extLst>
                  <a:ext uri="{FF2B5EF4-FFF2-40B4-BE49-F238E27FC236}">
                    <a16:creationId xmlns:a16="http://schemas.microsoft.com/office/drawing/2014/main" id="{CAB54107-D35A-44D0-9816-D9850FD3EEE6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4" name="Freeform: Shape 84">
                <a:extLst>
                  <a:ext uri="{FF2B5EF4-FFF2-40B4-BE49-F238E27FC236}">
                    <a16:creationId xmlns:a16="http://schemas.microsoft.com/office/drawing/2014/main" id="{EB7B8C47-4455-4D5C-9742-0044137AEAEC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5" name="Freeform: Shape 85">
                <a:extLst>
                  <a:ext uri="{FF2B5EF4-FFF2-40B4-BE49-F238E27FC236}">
                    <a16:creationId xmlns:a16="http://schemas.microsoft.com/office/drawing/2014/main" id="{7739CF17-783F-4FA5-BEE6-256587F835BB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6" name="Freeform: Shape 86">
                <a:extLst>
                  <a:ext uri="{FF2B5EF4-FFF2-40B4-BE49-F238E27FC236}">
                    <a16:creationId xmlns:a16="http://schemas.microsoft.com/office/drawing/2014/main" id="{59954748-EB08-4E0B-BEA3-FDD1982C02EE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4" name="Group 64">
              <a:extLst>
                <a:ext uri="{FF2B5EF4-FFF2-40B4-BE49-F238E27FC236}">
                  <a16:creationId xmlns:a16="http://schemas.microsoft.com/office/drawing/2014/main" id="{87066914-A1EC-4A93-A6BF-83DF83F4BB25}"/>
                </a:ext>
              </a:extLst>
            </p:cNvPr>
            <p:cNvGrpSpPr/>
            <p:nvPr/>
          </p:nvGrpSpPr>
          <p:grpSpPr>
            <a:xfrm rot="20275744" flipH="1">
              <a:off x="12999433" y="1262385"/>
              <a:ext cx="1627250" cy="1844119"/>
              <a:chOff x="5365048" y="479821"/>
              <a:chExt cx="8036930" cy="9108010"/>
            </a:xfrm>
            <a:grpFill/>
          </p:grpSpPr>
          <p:sp>
            <p:nvSpPr>
              <p:cNvPr id="53" name="Freeform: Shape 73">
                <a:extLst>
                  <a:ext uri="{FF2B5EF4-FFF2-40B4-BE49-F238E27FC236}">
                    <a16:creationId xmlns:a16="http://schemas.microsoft.com/office/drawing/2014/main" id="{16A05DD9-E635-4EB2-81EF-1B81F5387B72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4" name="Freeform: Shape 74">
                <a:extLst>
                  <a:ext uri="{FF2B5EF4-FFF2-40B4-BE49-F238E27FC236}">
                    <a16:creationId xmlns:a16="http://schemas.microsoft.com/office/drawing/2014/main" id="{048C7846-6971-4DB9-965E-F585B8FB4274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5" name="Freeform: Shape 75">
                <a:extLst>
                  <a:ext uri="{FF2B5EF4-FFF2-40B4-BE49-F238E27FC236}">
                    <a16:creationId xmlns:a16="http://schemas.microsoft.com/office/drawing/2014/main" id="{884E8197-B25B-4680-BBAC-C104434D3408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6" name="Freeform: Shape 76">
                <a:extLst>
                  <a:ext uri="{FF2B5EF4-FFF2-40B4-BE49-F238E27FC236}">
                    <a16:creationId xmlns:a16="http://schemas.microsoft.com/office/drawing/2014/main" id="{10A6479E-112C-4638-A325-8F44BBFF0321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7" name="Freeform: Shape 77">
                <a:extLst>
                  <a:ext uri="{FF2B5EF4-FFF2-40B4-BE49-F238E27FC236}">
                    <a16:creationId xmlns:a16="http://schemas.microsoft.com/office/drawing/2014/main" id="{EC9B11AE-96A8-4515-8A33-CF18057D2A1D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8" name="Freeform: Shape 78">
                <a:extLst>
                  <a:ext uri="{FF2B5EF4-FFF2-40B4-BE49-F238E27FC236}">
                    <a16:creationId xmlns:a16="http://schemas.microsoft.com/office/drawing/2014/main" id="{F8DDB90C-A308-46BD-BEAD-0FEC1E61DDC3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9" name="Freeform: Shape 79">
                <a:extLst>
                  <a:ext uri="{FF2B5EF4-FFF2-40B4-BE49-F238E27FC236}">
                    <a16:creationId xmlns:a16="http://schemas.microsoft.com/office/drawing/2014/main" id="{A36837C5-5230-4C98-9E6D-C820F4C73FFE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5" name="Group 65">
              <a:extLst>
                <a:ext uri="{FF2B5EF4-FFF2-40B4-BE49-F238E27FC236}">
                  <a16:creationId xmlns:a16="http://schemas.microsoft.com/office/drawing/2014/main" id="{68485657-D0F6-4701-973B-CA6B4B2C99FE}"/>
                </a:ext>
              </a:extLst>
            </p:cNvPr>
            <p:cNvGrpSpPr/>
            <p:nvPr/>
          </p:nvGrpSpPr>
          <p:grpSpPr>
            <a:xfrm rot="19361629" flipH="1">
              <a:off x="13519303" y="3604290"/>
              <a:ext cx="825204" cy="568334"/>
              <a:chOff x="3667032" y="1708483"/>
              <a:chExt cx="8105829" cy="5582653"/>
            </a:xfrm>
            <a:grpFill/>
          </p:grpSpPr>
          <p:sp>
            <p:nvSpPr>
              <p:cNvPr id="46" name="Freeform: Shape 66">
                <a:extLst>
                  <a:ext uri="{FF2B5EF4-FFF2-40B4-BE49-F238E27FC236}">
                    <a16:creationId xmlns:a16="http://schemas.microsoft.com/office/drawing/2014/main" id="{15E8FA86-7A6B-4B62-BED5-A237499DD50B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7" name="Freeform: Shape 67">
                <a:extLst>
                  <a:ext uri="{FF2B5EF4-FFF2-40B4-BE49-F238E27FC236}">
                    <a16:creationId xmlns:a16="http://schemas.microsoft.com/office/drawing/2014/main" id="{95A12BCA-50C7-4109-A55E-B32BA643CB8B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8" name="Freeform: Shape 68">
                <a:extLst>
                  <a:ext uri="{FF2B5EF4-FFF2-40B4-BE49-F238E27FC236}">
                    <a16:creationId xmlns:a16="http://schemas.microsoft.com/office/drawing/2014/main" id="{42B554A4-AC34-4221-AD36-E2B19B70AA14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9" name="Freeform: Shape 69">
                <a:extLst>
                  <a:ext uri="{FF2B5EF4-FFF2-40B4-BE49-F238E27FC236}">
                    <a16:creationId xmlns:a16="http://schemas.microsoft.com/office/drawing/2014/main" id="{0DBF045B-7F5C-4F70-AE56-542A7E4AE823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0" name="Freeform: Shape 70">
                <a:extLst>
                  <a:ext uri="{FF2B5EF4-FFF2-40B4-BE49-F238E27FC236}">
                    <a16:creationId xmlns:a16="http://schemas.microsoft.com/office/drawing/2014/main" id="{29D60EE4-031A-47C6-8A55-4DAEC50067B2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1" name="Freeform: Shape 71">
                <a:extLst>
                  <a:ext uri="{FF2B5EF4-FFF2-40B4-BE49-F238E27FC236}">
                    <a16:creationId xmlns:a16="http://schemas.microsoft.com/office/drawing/2014/main" id="{A42CFED2-7586-449C-B852-8D5C003D64C3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2" name="Freeform: Shape 72">
                <a:extLst>
                  <a:ext uri="{FF2B5EF4-FFF2-40B4-BE49-F238E27FC236}">
                    <a16:creationId xmlns:a16="http://schemas.microsoft.com/office/drawing/2014/main" id="{D834EE39-C7BE-4586-849F-2D7864C1DA2E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</p:grpSp>
      <p:sp>
        <p:nvSpPr>
          <p:cNvPr id="131" name="Rectangle 130"/>
          <p:cNvSpPr/>
          <p:nvPr/>
        </p:nvSpPr>
        <p:spPr>
          <a:xfrm>
            <a:off x="4831774" y="1569028"/>
            <a:ext cx="2774374" cy="7377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n-US" sz="1050" dirty="0" err="1">
                <a:latin typeface="Andalus" pitchFamily="18" charset="-78"/>
                <a:cs typeface="Andalus" pitchFamily="18" charset="-78"/>
              </a:rPr>
              <a:t>Selanjutnya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setelah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kita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mengisi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halaman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login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kemudian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akan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muncul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halaman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seperti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disamping,dan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Ketika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kita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sudah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siap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mengerjakan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kita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tinggal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klik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start now.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007609-E092-48B2-A557-571E6A9A8B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571" y="1462373"/>
            <a:ext cx="3861252" cy="2171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1530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B933CE28-7746-4CEF-BB86-9D76F74E53BA}"/>
              </a:ext>
            </a:extLst>
          </p:cNvPr>
          <p:cNvSpPr txBox="1"/>
          <p:nvPr/>
        </p:nvSpPr>
        <p:spPr>
          <a:xfrm>
            <a:off x="5597047" y="4532951"/>
            <a:ext cx="1964028" cy="2308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r"/>
            <a:endParaRPr lang="ko-KR" altLang="en-US" sz="9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78EA8B-546D-4201-A041-174C47C71AA9}"/>
              </a:ext>
            </a:extLst>
          </p:cNvPr>
          <p:cNvSpPr txBox="1"/>
          <p:nvPr/>
        </p:nvSpPr>
        <p:spPr>
          <a:xfrm>
            <a:off x="686667" y="709149"/>
            <a:ext cx="33478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WIREFRAME HALAMAN SOAL READING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AC0C916-669F-4F9A-8DFF-61614F5E4F6D}"/>
              </a:ext>
            </a:extLst>
          </p:cNvPr>
          <p:cNvSpPr/>
          <p:nvPr/>
        </p:nvSpPr>
        <p:spPr>
          <a:xfrm>
            <a:off x="8150268" y="2171016"/>
            <a:ext cx="457199" cy="2972485"/>
          </a:xfrm>
          <a:custGeom>
            <a:avLst/>
            <a:gdLst>
              <a:gd name="connsiteX0" fmla="*/ 0 w 914399"/>
              <a:gd name="connsiteY0" fmla="*/ 0 h 5944970"/>
              <a:gd name="connsiteX1" fmla="*/ 914399 w 914399"/>
              <a:gd name="connsiteY1" fmla="*/ 0 h 5944970"/>
              <a:gd name="connsiteX2" fmla="*/ 914399 w 914399"/>
              <a:gd name="connsiteY2" fmla="*/ 5944970 h 5944970"/>
              <a:gd name="connsiteX3" fmla="*/ 774341 w 914399"/>
              <a:gd name="connsiteY3" fmla="*/ 5944970 h 5944970"/>
              <a:gd name="connsiteX4" fmla="*/ 774341 w 914399"/>
              <a:gd name="connsiteY4" fmla="*/ 140059 h 5944970"/>
              <a:gd name="connsiteX5" fmla="*/ 140059 w 914399"/>
              <a:gd name="connsiteY5" fmla="*/ 140059 h 5944970"/>
              <a:gd name="connsiteX6" fmla="*/ 140059 w 914399"/>
              <a:gd name="connsiteY6" fmla="*/ 5944970 h 5944970"/>
              <a:gd name="connsiteX7" fmla="*/ 0 w 914399"/>
              <a:gd name="connsiteY7" fmla="*/ 5944970 h 5944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399" h="5944970">
                <a:moveTo>
                  <a:pt x="0" y="0"/>
                </a:moveTo>
                <a:lnTo>
                  <a:pt x="914399" y="0"/>
                </a:lnTo>
                <a:lnTo>
                  <a:pt x="914399" y="5944970"/>
                </a:lnTo>
                <a:lnTo>
                  <a:pt x="774341" y="5944970"/>
                </a:lnTo>
                <a:lnTo>
                  <a:pt x="774341" y="140059"/>
                </a:lnTo>
                <a:lnTo>
                  <a:pt x="140059" y="140059"/>
                </a:lnTo>
                <a:lnTo>
                  <a:pt x="140059" y="5944970"/>
                </a:lnTo>
                <a:lnTo>
                  <a:pt x="0" y="594497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tx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E9A55AF-EC06-4B73-A912-BBF05D59CBC7}"/>
              </a:ext>
            </a:extLst>
          </p:cNvPr>
          <p:cNvGrpSpPr/>
          <p:nvPr/>
        </p:nvGrpSpPr>
        <p:grpSpPr>
          <a:xfrm>
            <a:off x="5569528" y="3460173"/>
            <a:ext cx="1101437" cy="1683328"/>
            <a:chOff x="9160627" y="2419425"/>
            <a:chExt cx="8461758" cy="9680631"/>
          </a:xfrm>
        </p:grpSpPr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08C25716-4655-4B56-B91F-0022C19B185E}"/>
                </a:ext>
              </a:extLst>
            </p:cNvPr>
            <p:cNvSpPr>
              <a:spLocks/>
            </p:cNvSpPr>
            <p:nvPr/>
          </p:nvSpPr>
          <p:spPr bwMode="auto">
            <a:xfrm rot="8950285" flipV="1">
              <a:off x="9739524" y="5545205"/>
              <a:ext cx="4372492" cy="6554851"/>
            </a:xfrm>
            <a:custGeom>
              <a:avLst/>
              <a:gdLst>
                <a:gd name="T0" fmla="*/ 388 w 2127"/>
                <a:gd name="T1" fmla="*/ 1550 h 3157"/>
                <a:gd name="T2" fmla="*/ 312 w 2127"/>
                <a:gd name="T3" fmla="*/ 1481 h 3157"/>
                <a:gd name="T4" fmla="*/ 259 w 2127"/>
                <a:gd name="T5" fmla="*/ 1260 h 3157"/>
                <a:gd name="T6" fmla="*/ 380 w 2127"/>
                <a:gd name="T7" fmla="*/ 1152 h 3157"/>
                <a:gd name="T8" fmla="*/ 318 w 2127"/>
                <a:gd name="T9" fmla="*/ 915 h 3157"/>
                <a:gd name="T10" fmla="*/ 345 w 2127"/>
                <a:gd name="T11" fmla="*/ 802 h 3157"/>
                <a:gd name="T12" fmla="*/ 349 w 2127"/>
                <a:gd name="T13" fmla="*/ 635 h 3157"/>
                <a:gd name="T14" fmla="*/ 421 w 2127"/>
                <a:gd name="T15" fmla="*/ 485 h 3157"/>
                <a:gd name="T16" fmla="*/ 561 w 2127"/>
                <a:gd name="T17" fmla="*/ 367 h 3157"/>
                <a:gd name="T18" fmla="*/ 569 w 2127"/>
                <a:gd name="T19" fmla="*/ 271 h 3157"/>
                <a:gd name="T20" fmla="*/ 561 w 2127"/>
                <a:gd name="T21" fmla="*/ 181 h 3157"/>
                <a:gd name="T22" fmla="*/ 625 w 2127"/>
                <a:gd name="T23" fmla="*/ 148 h 3157"/>
                <a:gd name="T24" fmla="*/ 769 w 2127"/>
                <a:gd name="T25" fmla="*/ 90 h 3157"/>
                <a:gd name="T26" fmla="*/ 909 w 2127"/>
                <a:gd name="T27" fmla="*/ 57 h 3157"/>
                <a:gd name="T28" fmla="*/ 1114 w 2127"/>
                <a:gd name="T29" fmla="*/ 148 h 3157"/>
                <a:gd name="T30" fmla="*/ 1236 w 2127"/>
                <a:gd name="T31" fmla="*/ 300 h 3157"/>
                <a:gd name="T32" fmla="*/ 1447 w 2127"/>
                <a:gd name="T33" fmla="*/ 373 h 3157"/>
                <a:gd name="T34" fmla="*/ 1554 w 2127"/>
                <a:gd name="T35" fmla="*/ 475 h 3157"/>
                <a:gd name="T36" fmla="*/ 1775 w 2127"/>
                <a:gd name="T37" fmla="*/ 691 h 3157"/>
                <a:gd name="T38" fmla="*/ 1677 w 2127"/>
                <a:gd name="T39" fmla="*/ 814 h 3157"/>
                <a:gd name="T40" fmla="*/ 1939 w 2127"/>
                <a:gd name="T41" fmla="*/ 1097 h 3157"/>
                <a:gd name="T42" fmla="*/ 1890 w 2127"/>
                <a:gd name="T43" fmla="*/ 1273 h 3157"/>
                <a:gd name="T44" fmla="*/ 2095 w 2127"/>
                <a:gd name="T45" fmla="*/ 1310 h 3157"/>
                <a:gd name="T46" fmla="*/ 1794 w 2127"/>
                <a:gd name="T47" fmla="*/ 1274 h 3157"/>
                <a:gd name="T48" fmla="*/ 1811 w 2127"/>
                <a:gd name="T49" fmla="*/ 1429 h 3157"/>
                <a:gd name="T50" fmla="*/ 1930 w 2127"/>
                <a:gd name="T51" fmla="*/ 1478 h 3157"/>
                <a:gd name="T52" fmla="*/ 1627 w 2127"/>
                <a:gd name="T53" fmla="*/ 1415 h 3157"/>
                <a:gd name="T54" fmla="*/ 1667 w 2127"/>
                <a:gd name="T55" fmla="*/ 1497 h 3157"/>
                <a:gd name="T56" fmla="*/ 1629 w 2127"/>
                <a:gd name="T57" fmla="*/ 1664 h 3157"/>
                <a:gd name="T58" fmla="*/ 1496 w 2127"/>
                <a:gd name="T59" fmla="*/ 1500 h 3157"/>
                <a:gd name="T60" fmla="*/ 1532 w 2127"/>
                <a:gd name="T61" fmla="*/ 1589 h 3157"/>
                <a:gd name="T62" fmla="*/ 1509 w 2127"/>
                <a:gd name="T63" fmla="*/ 1647 h 3157"/>
                <a:gd name="T64" fmla="*/ 1579 w 2127"/>
                <a:gd name="T65" fmla="*/ 1799 h 3157"/>
                <a:gd name="T66" fmla="*/ 1631 w 2127"/>
                <a:gd name="T67" fmla="*/ 2080 h 3157"/>
                <a:gd name="T68" fmla="*/ 1652 w 2127"/>
                <a:gd name="T69" fmla="*/ 2242 h 3157"/>
                <a:gd name="T70" fmla="*/ 1572 w 2127"/>
                <a:gd name="T71" fmla="*/ 2303 h 3157"/>
                <a:gd name="T72" fmla="*/ 1567 w 2127"/>
                <a:gd name="T73" fmla="*/ 2433 h 3157"/>
                <a:gd name="T74" fmla="*/ 1498 w 2127"/>
                <a:gd name="T75" fmla="*/ 2455 h 3157"/>
                <a:gd name="T76" fmla="*/ 1384 w 2127"/>
                <a:gd name="T77" fmla="*/ 2483 h 3157"/>
                <a:gd name="T78" fmla="*/ 1251 w 2127"/>
                <a:gd name="T79" fmla="*/ 2679 h 3157"/>
                <a:gd name="T80" fmla="*/ 998 w 2127"/>
                <a:gd name="T81" fmla="*/ 2538 h 3157"/>
                <a:gd name="T82" fmla="*/ 790 w 2127"/>
                <a:gd name="T83" fmla="*/ 2468 h 3157"/>
                <a:gd name="T84" fmla="*/ 649 w 2127"/>
                <a:gd name="T85" fmla="*/ 2321 h 3157"/>
                <a:gd name="T86" fmla="*/ 513 w 2127"/>
                <a:gd name="T87" fmla="*/ 2337 h 3157"/>
                <a:gd name="T88" fmla="*/ 574 w 2127"/>
                <a:gd name="T89" fmla="*/ 2476 h 3157"/>
                <a:gd name="T90" fmla="*/ 545 w 2127"/>
                <a:gd name="T91" fmla="*/ 2580 h 3157"/>
                <a:gd name="T92" fmla="*/ 349 w 2127"/>
                <a:gd name="T93" fmla="*/ 2754 h 3157"/>
                <a:gd name="T94" fmla="*/ 407 w 2127"/>
                <a:gd name="T95" fmla="*/ 2783 h 3157"/>
                <a:gd name="T96" fmla="*/ 456 w 2127"/>
                <a:gd name="T97" fmla="*/ 2817 h 3157"/>
                <a:gd name="T98" fmla="*/ 449 w 2127"/>
                <a:gd name="T99" fmla="*/ 2968 h 3157"/>
                <a:gd name="T100" fmla="*/ 392 w 2127"/>
                <a:gd name="T101" fmla="*/ 3084 h 3157"/>
                <a:gd name="T102" fmla="*/ 349 w 2127"/>
                <a:gd name="T103" fmla="*/ 3149 h 3157"/>
                <a:gd name="T104" fmla="*/ 164 w 2127"/>
                <a:gd name="T105" fmla="*/ 3145 h 3157"/>
                <a:gd name="T106" fmla="*/ 18 w 2127"/>
                <a:gd name="T107" fmla="*/ 2940 h 3157"/>
                <a:gd name="T108" fmla="*/ 139 w 2127"/>
                <a:gd name="T109" fmla="*/ 2743 h 3157"/>
                <a:gd name="T110" fmla="*/ 100 w 2127"/>
                <a:gd name="T111" fmla="*/ 2541 h 3157"/>
                <a:gd name="T112" fmla="*/ 211 w 2127"/>
                <a:gd name="T113" fmla="*/ 2293 h 3157"/>
                <a:gd name="T114" fmla="*/ 341 w 2127"/>
                <a:gd name="T115" fmla="*/ 2266 h 3157"/>
                <a:gd name="T116" fmla="*/ 417 w 2127"/>
                <a:gd name="T117" fmla="*/ 2296 h 3157"/>
                <a:gd name="T118" fmla="*/ 508 w 2127"/>
                <a:gd name="T119" fmla="*/ 2062 h 3157"/>
                <a:gd name="T120" fmla="*/ 488 w 2127"/>
                <a:gd name="T121" fmla="*/ 1904 h 3157"/>
                <a:gd name="T122" fmla="*/ 496 w 2127"/>
                <a:gd name="T123" fmla="*/ 1782 h 3157"/>
                <a:gd name="T124" fmla="*/ 514 w 2127"/>
                <a:gd name="T125" fmla="*/ 1618 h 3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27" h="3157">
                  <a:moveTo>
                    <a:pt x="440" y="1547"/>
                  </a:moveTo>
                  <a:cubicBezTo>
                    <a:pt x="431" y="1553"/>
                    <a:pt x="430" y="1563"/>
                    <a:pt x="426" y="1570"/>
                  </a:cubicBezTo>
                  <a:cubicBezTo>
                    <a:pt x="422" y="1577"/>
                    <a:pt x="419" y="1587"/>
                    <a:pt x="408" y="1586"/>
                  </a:cubicBezTo>
                  <a:cubicBezTo>
                    <a:pt x="395" y="1585"/>
                    <a:pt x="382" y="1582"/>
                    <a:pt x="376" y="1569"/>
                  </a:cubicBezTo>
                  <a:cubicBezTo>
                    <a:pt x="370" y="1558"/>
                    <a:pt x="372" y="1549"/>
                    <a:pt x="388" y="1550"/>
                  </a:cubicBezTo>
                  <a:cubicBezTo>
                    <a:pt x="399" y="1551"/>
                    <a:pt x="401" y="1544"/>
                    <a:pt x="401" y="1535"/>
                  </a:cubicBezTo>
                  <a:cubicBezTo>
                    <a:pt x="403" y="1510"/>
                    <a:pt x="380" y="1494"/>
                    <a:pt x="357" y="1505"/>
                  </a:cubicBezTo>
                  <a:cubicBezTo>
                    <a:pt x="349" y="1508"/>
                    <a:pt x="342" y="1512"/>
                    <a:pt x="333" y="1515"/>
                  </a:cubicBezTo>
                  <a:cubicBezTo>
                    <a:pt x="323" y="1517"/>
                    <a:pt x="315" y="1514"/>
                    <a:pt x="309" y="1505"/>
                  </a:cubicBezTo>
                  <a:cubicBezTo>
                    <a:pt x="302" y="1496"/>
                    <a:pt x="307" y="1489"/>
                    <a:pt x="312" y="1481"/>
                  </a:cubicBezTo>
                  <a:cubicBezTo>
                    <a:pt x="321" y="1467"/>
                    <a:pt x="336" y="1464"/>
                    <a:pt x="351" y="1459"/>
                  </a:cubicBezTo>
                  <a:cubicBezTo>
                    <a:pt x="387" y="1447"/>
                    <a:pt x="387" y="1447"/>
                    <a:pt x="375" y="1411"/>
                  </a:cubicBezTo>
                  <a:cubicBezTo>
                    <a:pt x="364" y="1376"/>
                    <a:pt x="354" y="1342"/>
                    <a:pt x="353" y="1306"/>
                  </a:cubicBezTo>
                  <a:cubicBezTo>
                    <a:pt x="353" y="1294"/>
                    <a:pt x="346" y="1293"/>
                    <a:pt x="338" y="1291"/>
                  </a:cubicBezTo>
                  <a:cubicBezTo>
                    <a:pt x="312" y="1284"/>
                    <a:pt x="286" y="1275"/>
                    <a:pt x="259" y="1260"/>
                  </a:cubicBezTo>
                  <a:cubicBezTo>
                    <a:pt x="282" y="1252"/>
                    <a:pt x="302" y="1256"/>
                    <a:pt x="323" y="1257"/>
                  </a:cubicBezTo>
                  <a:cubicBezTo>
                    <a:pt x="367" y="1259"/>
                    <a:pt x="387" y="1243"/>
                    <a:pt x="392" y="1204"/>
                  </a:cubicBezTo>
                  <a:cubicBezTo>
                    <a:pt x="395" y="1186"/>
                    <a:pt x="389" y="1176"/>
                    <a:pt x="371" y="1172"/>
                  </a:cubicBezTo>
                  <a:cubicBezTo>
                    <a:pt x="363" y="1170"/>
                    <a:pt x="355" y="1170"/>
                    <a:pt x="348" y="1164"/>
                  </a:cubicBezTo>
                  <a:cubicBezTo>
                    <a:pt x="356" y="1152"/>
                    <a:pt x="369" y="1152"/>
                    <a:pt x="380" y="1152"/>
                  </a:cubicBezTo>
                  <a:cubicBezTo>
                    <a:pt x="392" y="1152"/>
                    <a:pt x="395" y="1147"/>
                    <a:pt x="396" y="1137"/>
                  </a:cubicBezTo>
                  <a:cubicBezTo>
                    <a:pt x="398" y="1109"/>
                    <a:pt x="388" y="1086"/>
                    <a:pt x="374" y="1063"/>
                  </a:cubicBezTo>
                  <a:cubicBezTo>
                    <a:pt x="366" y="1050"/>
                    <a:pt x="357" y="1036"/>
                    <a:pt x="349" y="1023"/>
                  </a:cubicBezTo>
                  <a:cubicBezTo>
                    <a:pt x="337" y="1002"/>
                    <a:pt x="333" y="980"/>
                    <a:pt x="340" y="957"/>
                  </a:cubicBezTo>
                  <a:cubicBezTo>
                    <a:pt x="346" y="934"/>
                    <a:pt x="340" y="923"/>
                    <a:pt x="318" y="915"/>
                  </a:cubicBezTo>
                  <a:cubicBezTo>
                    <a:pt x="315" y="914"/>
                    <a:pt x="312" y="914"/>
                    <a:pt x="307" y="913"/>
                  </a:cubicBezTo>
                  <a:cubicBezTo>
                    <a:pt x="316" y="897"/>
                    <a:pt x="331" y="894"/>
                    <a:pt x="344" y="889"/>
                  </a:cubicBezTo>
                  <a:cubicBezTo>
                    <a:pt x="360" y="883"/>
                    <a:pt x="372" y="874"/>
                    <a:pt x="377" y="857"/>
                  </a:cubicBezTo>
                  <a:cubicBezTo>
                    <a:pt x="382" y="845"/>
                    <a:pt x="380" y="836"/>
                    <a:pt x="367" y="831"/>
                  </a:cubicBezTo>
                  <a:cubicBezTo>
                    <a:pt x="353" y="826"/>
                    <a:pt x="344" y="819"/>
                    <a:pt x="345" y="802"/>
                  </a:cubicBezTo>
                  <a:cubicBezTo>
                    <a:pt x="345" y="786"/>
                    <a:pt x="357" y="784"/>
                    <a:pt x="369" y="781"/>
                  </a:cubicBezTo>
                  <a:cubicBezTo>
                    <a:pt x="373" y="780"/>
                    <a:pt x="380" y="780"/>
                    <a:pt x="379" y="773"/>
                  </a:cubicBezTo>
                  <a:cubicBezTo>
                    <a:pt x="379" y="765"/>
                    <a:pt x="375" y="756"/>
                    <a:pt x="367" y="754"/>
                  </a:cubicBezTo>
                  <a:cubicBezTo>
                    <a:pt x="345" y="748"/>
                    <a:pt x="347" y="734"/>
                    <a:pt x="352" y="716"/>
                  </a:cubicBezTo>
                  <a:cubicBezTo>
                    <a:pt x="358" y="689"/>
                    <a:pt x="357" y="662"/>
                    <a:pt x="349" y="635"/>
                  </a:cubicBezTo>
                  <a:cubicBezTo>
                    <a:pt x="347" y="627"/>
                    <a:pt x="346" y="620"/>
                    <a:pt x="351" y="613"/>
                  </a:cubicBezTo>
                  <a:cubicBezTo>
                    <a:pt x="364" y="593"/>
                    <a:pt x="371" y="574"/>
                    <a:pt x="356" y="551"/>
                  </a:cubicBezTo>
                  <a:cubicBezTo>
                    <a:pt x="351" y="542"/>
                    <a:pt x="361" y="537"/>
                    <a:pt x="367" y="538"/>
                  </a:cubicBezTo>
                  <a:cubicBezTo>
                    <a:pt x="400" y="545"/>
                    <a:pt x="411" y="528"/>
                    <a:pt x="413" y="499"/>
                  </a:cubicBezTo>
                  <a:cubicBezTo>
                    <a:pt x="414" y="494"/>
                    <a:pt x="418" y="490"/>
                    <a:pt x="421" y="485"/>
                  </a:cubicBezTo>
                  <a:cubicBezTo>
                    <a:pt x="437" y="458"/>
                    <a:pt x="439" y="456"/>
                    <a:pt x="470" y="463"/>
                  </a:cubicBezTo>
                  <a:cubicBezTo>
                    <a:pt x="487" y="467"/>
                    <a:pt x="498" y="465"/>
                    <a:pt x="506" y="447"/>
                  </a:cubicBezTo>
                  <a:cubicBezTo>
                    <a:pt x="512" y="434"/>
                    <a:pt x="523" y="422"/>
                    <a:pt x="539" y="420"/>
                  </a:cubicBezTo>
                  <a:cubicBezTo>
                    <a:pt x="554" y="418"/>
                    <a:pt x="555" y="408"/>
                    <a:pt x="555" y="397"/>
                  </a:cubicBezTo>
                  <a:cubicBezTo>
                    <a:pt x="555" y="386"/>
                    <a:pt x="554" y="376"/>
                    <a:pt x="561" y="367"/>
                  </a:cubicBezTo>
                  <a:cubicBezTo>
                    <a:pt x="566" y="360"/>
                    <a:pt x="561" y="355"/>
                    <a:pt x="556" y="352"/>
                  </a:cubicBezTo>
                  <a:cubicBezTo>
                    <a:pt x="548" y="349"/>
                    <a:pt x="541" y="347"/>
                    <a:pt x="533" y="346"/>
                  </a:cubicBezTo>
                  <a:cubicBezTo>
                    <a:pt x="507" y="339"/>
                    <a:pt x="506" y="337"/>
                    <a:pt x="517" y="314"/>
                  </a:cubicBezTo>
                  <a:cubicBezTo>
                    <a:pt x="522" y="302"/>
                    <a:pt x="530" y="292"/>
                    <a:pt x="536" y="281"/>
                  </a:cubicBezTo>
                  <a:cubicBezTo>
                    <a:pt x="544" y="268"/>
                    <a:pt x="552" y="255"/>
                    <a:pt x="569" y="271"/>
                  </a:cubicBezTo>
                  <a:cubicBezTo>
                    <a:pt x="575" y="276"/>
                    <a:pt x="583" y="273"/>
                    <a:pt x="585" y="264"/>
                  </a:cubicBezTo>
                  <a:cubicBezTo>
                    <a:pt x="588" y="253"/>
                    <a:pt x="592" y="241"/>
                    <a:pt x="578" y="232"/>
                  </a:cubicBezTo>
                  <a:cubicBezTo>
                    <a:pt x="577" y="232"/>
                    <a:pt x="576" y="232"/>
                    <a:pt x="574" y="231"/>
                  </a:cubicBezTo>
                  <a:cubicBezTo>
                    <a:pt x="566" y="228"/>
                    <a:pt x="552" y="235"/>
                    <a:pt x="550" y="220"/>
                  </a:cubicBezTo>
                  <a:cubicBezTo>
                    <a:pt x="548" y="206"/>
                    <a:pt x="552" y="193"/>
                    <a:pt x="561" y="181"/>
                  </a:cubicBezTo>
                  <a:cubicBezTo>
                    <a:pt x="569" y="172"/>
                    <a:pt x="580" y="166"/>
                    <a:pt x="591" y="162"/>
                  </a:cubicBezTo>
                  <a:cubicBezTo>
                    <a:pt x="600" y="159"/>
                    <a:pt x="607" y="159"/>
                    <a:pt x="608" y="171"/>
                  </a:cubicBezTo>
                  <a:cubicBezTo>
                    <a:pt x="609" y="175"/>
                    <a:pt x="611" y="179"/>
                    <a:pt x="615" y="179"/>
                  </a:cubicBezTo>
                  <a:cubicBezTo>
                    <a:pt x="622" y="179"/>
                    <a:pt x="623" y="174"/>
                    <a:pt x="623" y="170"/>
                  </a:cubicBezTo>
                  <a:cubicBezTo>
                    <a:pt x="624" y="162"/>
                    <a:pt x="624" y="155"/>
                    <a:pt x="625" y="148"/>
                  </a:cubicBezTo>
                  <a:cubicBezTo>
                    <a:pt x="628" y="124"/>
                    <a:pt x="644" y="115"/>
                    <a:pt x="666" y="124"/>
                  </a:cubicBezTo>
                  <a:cubicBezTo>
                    <a:pt x="669" y="125"/>
                    <a:pt x="671" y="126"/>
                    <a:pt x="673" y="127"/>
                  </a:cubicBezTo>
                  <a:cubicBezTo>
                    <a:pt x="705" y="144"/>
                    <a:pt x="710" y="143"/>
                    <a:pt x="725" y="109"/>
                  </a:cubicBezTo>
                  <a:cubicBezTo>
                    <a:pt x="731" y="96"/>
                    <a:pt x="738" y="89"/>
                    <a:pt x="753" y="91"/>
                  </a:cubicBezTo>
                  <a:cubicBezTo>
                    <a:pt x="759" y="92"/>
                    <a:pt x="764" y="91"/>
                    <a:pt x="769" y="90"/>
                  </a:cubicBezTo>
                  <a:cubicBezTo>
                    <a:pt x="799" y="89"/>
                    <a:pt x="822" y="78"/>
                    <a:pt x="829" y="45"/>
                  </a:cubicBezTo>
                  <a:cubicBezTo>
                    <a:pt x="832" y="33"/>
                    <a:pt x="837" y="21"/>
                    <a:pt x="845" y="11"/>
                  </a:cubicBezTo>
                  <a:cubicBezTo>
                    <a:pt x="850" y="4"/>
                    <a:pt x="858" y="0"/>
                    <a:pt x="866" y="3"/>
                  </a:cubicBezTo>
                  <a:cubicBezTo>
                    <a:pt x="876" y="6"/>
                    <a:pt x="872" y="15"/>
                    <a:pt x="871" y="22"/>
                  </a:cubicBezTo>
                  <a:cubicBezTo>
                    <a:pt x="867" y="66"/>
                    <a:pt x="867" y="66"/>
                    <a:pt x="909" y="57"/>
                  </a:cubicBezTo>
                  <a:cubicBezTo>
                    <a:pt x="924" y="54"/>
                    <a:pt x="938" y="53"/>
                    <a:pt x="953" y="56"/>
                  </a:cubicBezTo>
                  <a:cubicBezTo>
                    <a:pt x="968" y="60"/>
                    <a:pt x="980" y="63"/>
                    <a:pt x="986" y="82"/>
                  </a:cubicBezTo>
                  <a:cubicBezTo>
                    <a:pt x="996" y="109"/>
                    <a:pt x="1034" y="117"/>
                    <a:pt x="1066" y="102"/>
                  </a:cubicBezTo>
                  <a:cubicBezTo>
                    <a:pt x="1071" y="100"/>
                    <a:pt x="1075" y="97"/>
                    <a:pt x="1081" y="94"/>
                  </a:cubicBezTo>
                  <a:cubicBezTo>
                    <a:pt x="1085" y="117"/>
                    <a:pt x="1091" y="138"/>
                    <a:pt x="1114" y="148"/>
                  </a:cubicBezTo>
                  <a:cubicBezTo>
                    <a:pt x="1135" y="157"/>
                    <a:pt x="1155" y="152"/>
                    <a:pt x="1176" y="148"/>
                  </a:cubicBezTo>
                  <a:cubicBezTo>
                    <a:pt x="1178" y="154"/>
                    <a:pt x="1174" y="156"/>
                    <a:pt x="1172" y="159"/>
                  </a:cubicBezTo>
                  <a:cubicBezTo>
                    <a:pt x="1152" y="181"/>
                    <a:pt x="1160" y="206"/>
                    <a:pt x="1189" y="215"/>
                  </a:cubicBezTo>
                  <a:cubicBezTo>
                    <a:pt x="1219" y="224"/>
                    <a:pt x="1219" y="224"/>
                    <a:pt x="1209" y="254"/>
                  </a:cubicBezTo>
                  <a:cubicBezTo>
                    <a:pt x="1202" y="275"/>
                    <a:pt x="1214" y="297"/>
                    <a:pt x="1236" y="300"/>
                  </a:cubicBezTo>
                  <a:cubicBezTo>
                    <a:pt x="1247" y="302"/>
                    <a:pt x="1248" y="292"/>
                    <a:pt x="1250" y="285"/>
                  </a:cubicBezTo>
                  <a:cubicBezTo>
                    <a:pt x="1253" y="273"/>
                    <a:pt x="1255" y="259"/>
                    <a:pt x="1270" y="255"/>
                  </a:cubicBezTo>
                  <a:cubicBezTo>
                    <a:pt x="1280" y="253"/>
                    <a:pt x="1287" y="252"/>
                    <a:pt x="1283" y="267"/>
                  </a:cubicBezTo>
                  <a:cubicBezTo>
                    <a:pt x="1274" y="305"/>
                    <a:pt x="1284" y="318"/>
                    <a:pt x="1322" y="321"/>
                  </a:cubicBezTo>
                  <a:cubicBezTo>
                    <a:pt x="1370" y="325"/>
                    <a:pt x="1411" y="342"/>
                    <a:pt x="1447" y="373"/>
                  </a:cubicBezTo>
                  <a:cubicBezTo>
                    <a:pt x="1465" y="389"/>
                    <a:pt x="1484" y="402"/>
                    <a:pt x="1507" y="410"/>
                  </a:cubicBezTo>
                  <a:cubicBezTo>
                    <a:pt x="1519" y="414"/>
                    <a:pt x="1530" y="414"/>
                    <a:pt x="1540" y="405"/>
                  </a:cubicBezTo>
                  <a:cubicBezTo>
                    <a:pt x="1549" y="397"/>
                    <a:pt x="1560" y="392"/>
                    <a:pt x="1570" y="402"/>
                  </a:cubicBezTo>
                  <a:cubicBezTo>
                    <a:pt x="1580" y="413"/>
                    <a:pt x="1569" y="421"/>
                    <a:pt x="1563" y="427"/>
                  </a:cubicBezTo>
                  <a:cubicBezTo>
                    <a:pt x="1548" y="442"/>
                    <a:pt x="1547" y="456"/>
                    <a:pt x="1554" y="475"/>
                  </a:cubicBezTo>
                  <a:cubicBezTo>
                    <a:pt x="1581" y="551"/>
                    <a:pt x="1584" y="629"/>
                    <a:pt x="1581" y="708"/>
                  </a:cubicBezTo>
                  <a:cubicBezTo>
                    <a:pt x="1580" y="748"/>
                    <a:pt x="1580" y="748"/>
                    <a:pt x="1616" y="763"/>
                  </a:cubicBezTo>
                  <a:cubicBezTo>
                    <a:pt x="1649" y="776"/>
                    <a:pt x="1649" y="776"/>
                    <a:pt x="1675" y="750"/>
                  </a:cubicBezTo>
                  <a:cubicBezTo>
                    <a:pt x="1693" y="732"/>
                    <a:pt x="1711" y="713"/>
                    <a:pt x="1734" y="700"/>
                  </a:cubicBezTo>
                  <a:cubicBezTo>
                    <a:pt x="1746" y="694"/>
                    <a:pt x="1759" y="688"/>
                    <a:pt x="1775" y="691"/>
                  </a:cubicBezTo>
                  <a:cubicBezTo>
                    <a:pt x="1772" y="703"/>
                    <a:pt x="1764" y="711"/>
                    <a:pt x="1758" y="720"/>
                  </a:cubicBezTo>
                  <a:cubicBezTo>
                    <a:pt x="1746" y="738"/>
                    <a:pt x="1738" y="757"/>
                    <a:pt x="1738" y="778"/>
                  </a:cubicBezTo>
                  <a:cubicBezTo>
                    <a:pt x="1737" y="790"/>
                    <a:pt x="1733" y="792"/>
                    <a:pt x="1722" y="791"/>
                  </a:cubicBezTo>
                  <a:cubicBezTo>
                    <a:pt x="1711" y="790"/>
                    <a:pt x="1699" y="790"/>
                    <a:pt x="1689" y="796"/>
                  </a:cubicBezTo>
                  <a:cubicBezTo>
                    <a:pt x="1683" y="801"/>
                    <a:pt x="1678" y="807"/>
                    <a:pt x="1677" y="814"/>
                  </a:cubicBezTo>
                  <a:cubicBezTo>
                    <a:pt x="1677" y="823"/>
                    <a:pt x="1686" y="823"/>
                    <a:pt x="1692" y="825"/>
                  </a:cubicBezTo>
                  <a:cubicBezTo>
                    <a:pt x="1732" y="839"/>
                    <a:pt x="1772" y="852"/>
                    <a:pt x="1813" y="867"/>
                  </a:cubicBezTo>
                  <a:cubicBezTo>
                    <a:pt x="1837" y="875"/>
                    <a:pt x="1861" y="886"/>
                    <a:pt x="1882" y="902"/>
                  </a:cubicBezTo>
                  <a:cubicBezTo>
                    <a:pt x="1923" y="931"/>
                    <a:pt x="1936" y="968"/>
                    <a:pt x="1924" y="1017"/>
                  </a:cubicBezTo>
                  <a:cubicBezTo>
                    <a:pt x="1912" y="1061"/>
                    <a:pt x="1912" y="1061"/>
                    <a:pt x="1939" y="1097"/>
                  </a:cubicBezTo>
                  <a:cubicBezTo>
                    <a:pt x="1923" y="1108"/>
                    <a:pt x="1913" y="1125"/>
                    <a:pt x="1904" y="1141"/>
                  </a:cubicBezTo>
                  <a:cubicBezTo>
                    <a:pt x="1895" y="1157"/>
                    <a:pt x="1884" y="1170"/>
                    <a:pt x="1865" y="1174"/>
                  </a:cubicBezTo>
                  <a:cubicBezTo>
                    <a:pt x="1851" y="1177"/>
                    <a:pt x="1837" y="1180"/>
                    <a:pt x="1834" y="1197"/>
                  </a:cubicBezTo>
                  <a:cubicBezTo>
                    <a:pt x="1830" y="1217"/>
                    <a:pt x="1831" y="1236"/>
                    <a:pt x="1849" y="1250"/>
                  </a:cubicBezTo>
                  <a:cubicBezTo>
                    <a:pt x="1861" y="1260"/>
                    <a:pt x="1876" y="1267"/>
                    <a:pt x="1890" y="1273"/>
                  </a:cubicBezTo>
                  <a:cubicBezTo>
                    <a:pt x="1914" y="1284"/>
                    <a:pt x="1939" y="1294"/>
                    <a:pt x="1961" y="1309"/>
                  </a:cubicBezTo>
                  <a:cubicBezTo>
                    <a:pt x="1974" y="1318"/>
                    <a:pt x="1981" y="1314"/>
                    <a:pt x="1983" y="1298"/>
                  </a:cubicBezTo>
                  <a:cubicBezTo>
                    <a:pt x="1984" y="1274"/>
                    <a:pt x="1997" y="1257"/>
                    <a:pt x="2020" y="1250"/>
                  </a:cubicBezTo>
                  <a:cubicBezTo>
                    <a:pt x="2045" y="1242"/>
                    <a:pt x="2073" y="1249"/>
                    <a:pt x="2088" y="1267"/>
                  </a:cubicBezTo>
                  <a:cubicBezTo>
                    <a:pt x="2099" y="1280"/>
                    <a:pt x="2101" y="1295"/>
                    <a:pt x="2095" y="1310"/>
                  </a:cubicBezTo>
                  <a:cubicBezTo>
                    <a:pt x="2088" y="1329"/>
                    <a:pt x="2096" y="1338"/>
                    <a:pt x="2112" y="1343"/>
                  </a:cubicBezTo>
                  <a:cubicBezTo>
                    <a:pt x="2122" y="1346"/>
                    <a:pt x="2127" y="1351"/>
                    <a:pt x="2125" y="1362"/>
                  </a:cubicBezTo>
                  <a:cubicBezTo>
                    <a:pt x="2123" y="1374"/>
                    <a:pt x="2114" y="1368"/>
                    <a:pt x="2108" y="1368"/>
                  </a:cubicBezTo>
                  <a:cubicBezTo>
                    <a:pt x="2002" y="1361"/>
                    <a:pt x="1903" y="1334"/>
                    <a:pt x="1815" y="1274"/>
                  </a:cubicBezTo>
                  <a:cubicBezTo>
                    <a:pt x="1807" y="1268"/>
                    <a:pt x="1800" y="1268"/>
                    <a:pt x="1794" y="1274"/>
                  </a:cubicBezTo>
                  <a:cubicBezTo>
                    <a:pt x="1782" y="1284"/>
                    <a:pt x="1770" y="1294"/>
                    <a:pt x="1759" y="1304"/>
                  </a:cubicBezTo>
                  <a:cubicBezTo>
                    <a:pt x="1743" y="1319"/>
                    <a:pt x="1727" y="1334"/>
                    <a:pt x="1704" y="1340"/>
                  </a:cubicBezTo>
                  <a:cubicBezTo>
                    <a:pt x="1693" y="1342"/>
                    <a:pt x="1693" y="1350"/>
                    <a:pt x="1698" y="1358"/>
                  </a:cubicBezTo>
                  <a:cubicBezTo>
                    <a:pt x="1705" y="1368"/>
                    <a:pt x="1712" y="1378"/>
                    <a:pt x="1726" y="1381"/>
                  </a:cubicBezTo>
                  <a:cubicBezTo>
                    <a:pt x="1758" y="1390"/>
                    <a:pt x="1785" y="1409"/>
                    <a:pt x="1811" y="1429"/>
                  </a:cubicBezTo>
                  <a:cubicBezTo>
                    <a:pt x="1831" y="1445"/>
                    <a:pt x="1851" y="1460"/>
                    <a:pt x="1874" y="1471"/>
                  </a:cubicBezTo>
                  <a:cubicBezTo>
                    <a:pt x="1890" y="1480"/>
                    <a:pt x="1899" y="1477"/>
                    <a:pt x="1904" y="1460"/>
                  </a:cubicBezTo>
                  <a:cubicBezTo>
                    <a:pt x="1906" y="1451"/>
                    <a:pt x="1908" y="1441"/>
                    <a:pt x="1922" y="1445"/>
                  </a:cubicBezTo>
                  <a:cubicBezTo>
                    <a:pt x="1935" y="1449"/>
                    <a:pt x="1940" y="1458"/>
                    <a:pt x="1941" y="1470"/>
                  </a:cubicBezTo>
                  <a:cubicBezTo>
                    <a:pt x="1941" y="1478"/>
                    <a:pt x="1935" y="1478"/>
                    <a:pt x="1930" y="1478"/>
                  </a:cubicBezTo>
                  <a:cubicBezTo>
                    <a:pt x="1914" y="1479"/>
                    <a:pt x="1900" y="1483"/>
                    <a:pt x="1887" y="1493"/>
                  </a:cubicBezTo>
                  <a:cubicBezTo>
                    <a:pt x="1881" y="1498"/>
                    <a:pt x="1877" y="1496"/>
                    <a:pt x="1871" y="1493"/>
                  </a:cubicBezTo>
                  <a:cubicBezTo>
                    <a:pt x="1813" y="1464"/>
                    <a:pt x="1751" y="1440"/>
                    <a:pt x="1708" y="1388"/>
                  </a:cubicBezTo>
                  <a:cubicBezTo>
                    <a:pt x="1695" y="1373"/>
                    <a:pt x="1664" y="1380"/>
                    <a:pt x="1656" y="1400"/>
                  </a:cubicBezTo>
                  <a:cubicBezTo>
                    <a:pt x="1649" y="1415"/>
                    <a:pt x="1641" y="1417"/>
                    <a:pt x="1627" y="1415"/>
                  </a:cubicBezTo>
                  <a:cubicBezTo>
                    <a:pt x="1620" y="1414"/>
                    <a:pt x="1612" y="1415"/>
                    <a:pt x="1605" y="1417"/>
                  </a:cubicBezTo>
                  <a:cubicBezTo>
                    <a:pt x="1593" y="1420"/>
                    <a:pt x="1590" y="1430"/>
                    <a:pt x="1588" y="1441"/>
                  </a:cubicBezTo>
                  <a:cubicBezTo>
                    <a:pt x="1586" y="1452"/>
                    <a:pt x="1593" y="1457"/>
                    <a:pt x="1601" y="1461"/>
                  </a:cubicBezTo>
                  <a:cubicBezTo>
                    <a:pt x="1611" y="1466"/>
                    <a:pt x="1623" y="1470"/>
                    <a:pt x="1634" y="1475"/>
                  </a:cubicBezTo>
                  <a:cubicBezTo>
                    <a:pt x="1646" y="1480"/>
                    <a:pt x="1658" y="1486"/>
                    <a:pt x="1667" y="1497"/>
                  </a:cubicBezTo>
                  <a:cubicBezTo>
                    <a:pt x="1682" y="1516"/>
                    <a:pt x="1679" y="1534"/>
                    <a:pt x="1656" y="1541"/>
                  </a:cubicBezTo>
                  <a:cubicBezTo>
                    <a:pt x="1613" y="1554"/>
                    <a:pt x="1610" y="1570"/>
                    <a:pt x="1633" y="1611"/>
                  </a:cubicBezTo>
                  <a:cubicBezTo>
                    <a:pt x="1642" y="1628"/>
                    <a:pt x="1653" y="1643"/>
                    <a:pt x="1646" y="1664"/>
                  </a:cubicBezTo>
                  <a:cubicBezTo>
                    <a:pt x="1644" y="1668"/>
                    <a:pt x="1644" y="1674"/>
                    <a:pt x="1638" y="1673"/>
                  </a:cubicBezTo>
                  <a:cubicBezTo>
                    <a:pt x="1632" y="1673"/>
                    <a:pt x="1630" y="1668"/>
                    <a:pt x="1629" y="1664"/>
                  </a:cubicBezTo>
                  <a:cubicBezTo>
                    <a:pt x="1627" y="1646"/>
                    <a:pt x="1616" y="1640"/>
                    <a:pt x="1599" y="1639"/>
                  </a:cubicBezTo>
                  <a:cubicBezTo>
                    <a:pt x="1575" y="1637"/>
                    <a:pt x="1560" y="1623"/>
                    <a:pt x="1552" y="1600"/>
                  </a:cubicBezTo>
                  <a:cubicBezTo>
                    <a:pt x="1546" y="1580"/>
                    <a:pt x="1540" y="1560"/>
                    <a:pt x="1533" y="1540"/>
                  </a:cubicBezTo>
                  <a:cubicBezTo>
                    <a:pt x="1529" y="1526"/>
                    <a:pt x="1521" y="1514"/>
                    <a:pt x="1510" y="1506"/>
                  </a:cubicBezTo>
                  <a:cubicBezTo>
                    <a:pt x="1506" y="1503"/>
                    <a:pt x="1502" y="1498"/>
                    <a:pt x="1496" y="1500"/>
                  </a:cubicBezTo>
                  <a:cubicBezTo>
                    <a:pt x="1489" y="1504"/>
                    <a:pt x="1486" y="1510"/>
                    <a:pt x="1487" y="1517"/>
                  </a:cubicBezTo>
                  <a:cubicBezTo>
                    <a:pt x="1488" y="1530"/>
                    <a:pt x="1490" y="1543"/>
                    <a:pt x="1492" y="1556"/>
                  </a:cubicBezTo>
                  <a:cubicBezTo>
                    <a:pt x="1493" y="1561"/>
                    <a:pt x="1498" y="1562"/>
                    <a:pt x="1502" y="1563"/>
                  </a:cubicBezTo>
                  <a:cubicBezTo>
                    <a:pt x="1506" y="1564"/>
                    <a:pt x="1511" y="1564"/>
                    <a:pt x="1515" y="1566"/>
                  </a:cubicBezTo>
                  <a:cubicBezTo>
                    <a:pt x="1527" y="1569"/>
                    <a:pt x="1536" y="1576"/>
                    <a:pt x="1532" y="1589"/>
                  </a:cubicBezTo>
                  <a:cubicBezTo>
                    <a:pt x="1528" y="1600"/>
                    <a:pt x="1516" y="1595"/>
                    <a:pt x="1507" y="1594"/>
                  </a:cubicBezTo>
                  <a:cubicBezTo>
                    <a:pt x="1504" y="1593"/>
                    <a:pt x="1500" y="1592"/>
                    <a:pt x="1498" y="1590"/>
                  </a:cubicBezTo>
                  <a:cubicBezTo>
                    <a:pt x="1480" y="1574"/>
                    <a:pt x="1478" y="1587"/>
                    <a:pt x="1474" y="1602"/>
                  </a:cubicBezTo>
                  <a:cubicBezTo>
                    <a:pt x="1468" y="1624"/>
                    <a:pt x="1468" y="1623"/>
                    <a:pt x="1492" y="1625"/>
                  </a:cubicBezTo>
                  <a:cubicBezTo>
                    <a:pt x="1506" y="1625"/>
                    <a:pt x="1515" y="1630"/>
                    <a:pt x="1509" y="1647"/>
                  </a:cubicBezTo>
                  <a:cubicBezTo>
                    <a:pt x="1505" y="1659"/>
                    <a:pt x="1502" y="1671"/>
                    <a:pt x="1500" y="1684"/>
                  </a:cubicBezTo>
                  <a:cubicBezTo>
                    <a:pt x="1497" y="1705"/>
                    <a:pt x="1504" y="1712"/>
                    <a:pt x="1525" y="1709"/>
                  </a:cubicBezTo>
                  <a:cubicBezTo>
                    <a:pt x="1529" y="1709"/>
                    <a:pt x="1532" y="1709"/>
                    <a:pt x="1535" y="1708"/>
                  </a:cubicBezTo>
                  <a:cubicBezTo>
                    <a:pt x="1553" y="1704"/>
                    <a:pt x="1560" y="1707"/>
                    <a:pt x="1558" y="1728"/>
                  </a:cubicBezTo>
                  <a:cubicBezTo>
                    <a:pt x="1554" y="1754"/>
                    <a:pt x="1565" y="1777"/>
                    <a:pt x="1579" y="1799"/>
                  </a:cubicBezTo>
                  <a:cubicBezTo>
                    <a:pt x="1596" y="1825"/>
                    <a:pt x="1618" y="1849"/>
                    <a:pt x="1631" y="1877"/>
                  </a:cubicBezTo>
                  <a:cubicBezTo>
                    <a:pt x="1639" y="1894"/>
                    <a:pt x="1643" y="1910"/>
                    <a:pt x="1634" y="1929"/>
                  </a:cubicBezTo>
                  <a:cubicBezTo>
                    <a:pt x="1623" y="1951"/>
                    <a:pt x="1628" y="1975"/>
                    <a:pt x="1637" y="1998"/>
                  </a:cubicBezTo>
                  <a:cubicBezTo>
                    <a:pt x="1640" y="2005"/>
                    <a:pt x="1643" y="2011"/>
                    <a:pt x="1645" y="2017"/>
                  </a:cubicBezTo>
                  <a:cubicBezTo>
                    <a:pt x="1662" y="2054"/>
                    <a:pt x="1662" y="2054"/>
                    <a:pt x="1631" y="2080"/>
                  </a:cubicBezTo>
                  <a:cubicBezTo>
                    <a:pt x="1625" y="2085"/>
                    <a:pt x="1621" y="2090"/>
                    <a:pt x="1623" y="2100"/>
                  </a:cubicBezTo>
                  <a:cubicBezTo>
                    <a:pt x="1625" y="2111"/>
                    <a:pt x="1624" y="2123"/>
                    <a:pt x="1622" y="2134"/>
                  </a:cubicBezTo>
                  <a:cubicBezTo>
                    <a:pt x="1618" y="2151"/>
                    <a:pt x="1627" y="2158"/>
                    <a:pt x="1641" y="2163"/>
                  </a:cubicBezTo>
                  <a:cubicBezTo>
                    <a:pt x="1686" y="2179"/>
                    <a:pt x="1686" y="2179"/>
                    <a:pt x="1659" y="2218"/>
                  </a:cubicBezTo>
                  <a:cubicBezTo>
                    <a:pt x="1654" y="2225"/>
                    <a:pt x="1652" y="2233"/>
                    <a:pt x="1652" y="2242"/>
                  </a:cubicBezTo>
                  <a:cubicBezTo>
                    <a:pt x="1652" y="2249"/>
                    <a:pt x="1659" y="2258"/>
                    <a:pt x="1647" y="2261"/>
                  </a:cubicBezTo>
                  <a:cubicBezTo>
                    <a:pt x="1637" y="2264"/>
                    <a:pt x="1627" y="2263"/>
                    <a:pt x="1621" y="2253"/>
                  </a:cubicBezTo>
                  <a:cubicBezTo>
                    <a:pt x="1615" y="2245"/>
                    <a:pt x="1611" y="2236"/>
                    <a:pt x="1606" y="2226"/>
                  </a:cubicBezTo>
                  <a:cubicBezTo>
                    <a:pt x="1582" y="2235"/>
                    <a:pt x="1571" y="2256"/>
                    <a:pt x="1562" y="2277"/>
                  </a:cubicBezTo>
                  <a:cubicBezTo>
                    <a:pt x="1557" y="2287"/>
                    <a:pt x="1566" y="2296"/>
                    <a:pt x="1572" y="2303"/>
                  </a:cubicBezTo>
                  <a:cubicBezTo>
                    <a:pt x="1581" y="2312"/>
                    <a:pt x="1590" y="2320"/>
                    <a:pt x="1598" y="2328"/>
                  </a:cubicBezTo>
                  <a:cubicBezTo>
                    <a:pt x="1607" y="2337"/>
                    <a:pt x="1613" y="2347"/>
                    <a:pt x="1614" y="2360"/>
                  </a:cubicBezTo>
                  <a:cubicBezTo>
                    <a:pt x="1615" y="2377"/>
                    <a:pt x="1610" y="2381"/>
                    <a:pt x="1593" y="2377"/>
                  </a:cubicBezTo>
                  <a:cubicBezTo>
                    <a:pt x="1572" y="2371"/>
                    <a:pt x="1567" y="2377"/>
                    <a:pt x="1570" y="2398"/>
                  </a:cubicBezTo>
                  <a:cubicBezTo>
                    <a:pt x="1571" y="2410"/>
                    <a:pt x="1581" y="2425"/>
                    <a:pt x="1567" y="2433"/>
                  </a:cubicBezTo>
                  <a:cubicBezTo>
                    <a:pt x="1554" y="2440"/>
                    <a:pt x="1542" y="2427"/>
                    <a:pt x="1532" y="2419"/>
                  </a:cubicBezTo>
                  <a:cubicBezTo>
                    <a:pt x="1528" y="2415"/>
                    <a:pt x="1524" y="2412"/>
                    <a:pt x="1519" y="2409"/>
                  </a:cubicBezTo>
                  <a:cubicBezTo>
                    <a:pt x="1513" y="2405"/>
                    <a:pt x="1505" y="2404"/>
                    <a:pt x="1499" y="2410"/>
                  </a:cubicBezTo>
                  <a:cubicBezTo>
                    <a:pt x="1493" y="2415"/>
                    <a:pt x="1495" y="2422"/>
                    <a:pt x="1499" y="2428"/>
                  </a:cubicBezTo>
                  <a:cubicBezTo>
                    <a:pt x="1504" y="2437"/>
                    <a:pt x="1508" y="2446"/>
                    <a:pt x="1498" y="2455"/>
                  </a:cubicBezTo>
                  <a:cubicBezTo>
                    <a:pt x="1488" y="2463"/>
                    <a:pt x="1478" y="2458"/>
                    <a:pt x="1469" y="2452"/>
                  </a:cubicBezTo>
                  <a:cubicBezTo>
                    <a:pt x="1468" y="2451"/>
                    <a:pt x="1466" y="2449"/>
                    <a:pt x="1464" y="2448"/>
                  </a:cubicBezTo>
                  <a:cubicBezTo>
                    <a:pt x="1439" y="2430"/>
                    <a:pt x="1433" y="2432"/>
                    <a:pt x="1421" y="2461"/>
                  </a:cubicBezTo>
                  <a:cubicBezTo>
                    <a:pt x="1416" y="2475"/>
                    <a:pt x="1411" y="2486"/>
                    <a:pt x="1394" y="2484"/>
                  </a:cubicBezTo>
                  <a:cubicBezTo>
                    <a:pt x="1390" y="2484"/>
                    <a:pt x="1387" y="2484"/>
                    <a:pt x="1384" y="2483"/>
                  </a:cubicBezTo>
                  <a:cubicBezTo>
                    <a:pt x="1367" y="2477"/>
                    <a:pt x="1352" y="2485"/>
                    <a:pt x="1354" y="2502"/>
                  </a:cubicBezTo>
                  <a:cubicBezTo>
                    <a:pt x="1356" y="2519"/>
                    <a:pt x="1347" y="2525"/>
                    <a:pt x="1335" y="2526"/>
                  </a:cubicBezTo>
                  <a:cubicBezTo>
                    <a:pt x="1296" y="2528"/>
                    <a:pt x="1288" y="2552"/>
                    <a:pt x="1287" y="2586"/>
                  </a:cubicBezTo>
                  <a:cubicBezTo>
                    <a:pt x="1286" y="2610"/>
                    <a:pt x="1280" y="2634"/>
                    <a:pt x="1273" y="2658"/>
                  </a:cubicBezTo>
                  <a:cubicBezTo>
                    <a:pt x="1269" y="2669"/>
                    <a:pt x="1263" y="2676"/>
                    <a:pt x="1251" y="2679"/>
                  </a:cubicBezTo>
                  <a:cubicBezTo>
                    <a:pt x="1210" y="2691"/>
                    <a:pt x="1169" y="2694"/>
                    <a:pt x="1131" y="2668"/>
                  </a:cubicBezTo>
                  <a:cubicBezTo>
                    <a:pt x="1117" y="2658"/>
                    <a:pt x="1108" y="2647"/>
                    <a:pt x="1110" y="2628"/>
                  </a:cubicBezTo>
                  <a:cubicBezTo>
                    <a:pt x="1114" y="2600"/>
                    <a:pt x="1100" y="2575"/>
                    <a:pt x="1086" y="2551"/>
                  </a:cubicBezTo>
                  <a:cubicBezTo>
                    <a:pt x="1083" y="2544"/>
                    <a:pt x="1077" y="2543"/>
                    <a:pt x="1070" y="2542"/>
                  </a:cubicBezTo>
                  <a:cubicBezTo>
                    <a:pt x="1046" y="2539"/>
                    <a:pt x="1022" y="2537"/>
                    <a:pt x="998" y="2538"/>
                  </a:cubicBezTo>
                  <a:cubicBezTo>
                    <a:pt x="983" y="2538"/>
                    <a:pt x="973" y="2533"/>
                    <a:pt x="964" y="2522"/>
                  </a:cubicBezTo>
                  <a:cubicBezTo>
                    <a:pt x="955" y="2512"/>
                    <a:pt x="947" y="2501"/>
                    <a:pt x="934" y="2495"/>
                  </a:cubicBezTo>
                  <a:cubicBezTo>
                    <a:pt x="920" y="2489"/>
                    <a:pt x="908" y="2487"/>
                    <a:pt x="893" y="2497"/>
                  </a:cubicBezTo>
                  <a:cubicBezTo>
                    <a:pt x="875" y="2510"/>
                    <a:pt x="859" y="2504"/>
                    <a:pt x="852" y="2482"/>
                  </a:cubicBezTo>
                  <a:cubicBezTo>
                    <a:pt x="839" y="2444"/>
                    <a:pt x="821" y="2440"/>
                    <a:pt x="790" y="2468"/>
                  </a:cubicBezTo>
                  <a:cubicBezTo>
                    <a:pt x="773" y="2482"/>
                    <a:pt x="762" y="2501"/>
                    <a:pt x="747" y="2517"/>
                  </a:cubicBezTo>
                  <a:cubicBezTo>
                    <a:pt x="735" y="2529"/>
                    <a:pt x="723" y="2540"/>
                    <a:pt x="700" y="2543"/>
                  </a:cubicBezTo>
                  <a:cubicBezTo>
                    <a:pt x="719" y="2512"/>
                    <a:pt x="734" y="2485"/>
                    <a:pt x="752" y="2457"/>
                  </a:cubicBezTo>
                  <a:cubicBezTo>
                    <a:pt x="770" y="2428"/>
                    <a:pt x="746" y="2370"/>
                    <a:pt x="711" y="2373"/>
                  </a:cubicBezTo>
                  <a:cubicBezTo>
                    <a:pt x="670" y="2376"/>
                    <a:pt x="657" y="2354"/>
                    <a:pt x="649" y="2321"/>
                  </a:cubicBezTo>
                  <a:cubicBezTo>
                    <a:pt x="647" y="2316"/>
                    <a:pt x="646" y="2311"/>
                    <a:pt x="644" y="2306"/>
                  </a:cubicBezTo>
                  <a:cubicBezTo>
                    <a:pt x="638" y="2284"/>
                    <a:pt x="636" y="2283"/>
                    <a:pt x="616" y="2294"/>
                  </a:cubicBezTo>
                  <a:cubicBezTo>
                    <a:pt x="599" y="2304"/>
                    <a:pt x="586" y="2318"/>
                    <a:pt x="574" y="2334"/>
                  </a:cubicBezTo>
                  <a:cubicBezTo>
                    <a:pt x="567" y="2344"/>
                    <a:pt x="561" y="2348"/>
                    <a:pt x="548" y="2343"/>
                  </a:cubicBezTo>
                  <a:cubicBezTo>
                    <a:pt x="537" y="2339"/>
                    <a:pt x="525" y="2338"/>
                    <a:pt x="513" y="2337"/>
                  </a:cubicBezTo>
                  <a:cubicBezTo>
                    <a:pt x="505" y="2336"/>
                    <a:pt x="498" y="2340"/>
                    <a:pt x="496" y="2348"/>
                  </a:cubicBezTo>
                  <a:cubicBezTo>
                    <a:pt x="494" y="2357"/>
                    <a:pt x="497" y="2363"/>
                    <a:pt x="505" y="2367"/>
                  </a:cubicBezTo>
                  <a:cubicBezTo>
                    <a:pt x="511" y="2370"/>
                    <a:pt x="517" y="2372"/>
                    <a:pt x="523" y="2375"/>
                  </a:cubicBezTo>
                  <a:cubicBezTo>
                    <a:pt x="533" y="2380"/>
                    <a:pt x="537" y="2387"/>
                    <a:pt x="535" y="2399"/>
                  </a:cubicBezTo>
                  <a:cubicBezTo>
                    <a:pt x="529" y="2435"/>
                    <a:pt x="542" y="2460"/>
                    <a:pt x="574" y="2476"/>
                  </a:cubicBezTo>
                  <a:cubicBezTo>
                    <a:pt x="579" y="2479"/>
                    <a:pt x="590" y="2478"/>
                    <a:pt x="588" y="2487"/>
                  </a:cubicBezTo>
                  <a:cubicBezTo>
                    <a:pt x="587" y="2496"/>
                    <a:pt x="578" y="2498"/>
                    <a:pt x="569" y="2499"/>
                  </a:cubicBezTo>
                  <a:cubicBezTo>
                    <a:pt x="568" y="2499"/>
                    <a:pt x="567" y="2499"/>
                    <a:pt x="566" y="2499"/>
                  </a:cubicBezTo>
                  <a:cubicBezTo>
                    <a:pt x="542" y="2503"/>
                    <a:pt x="535" y="2514"/>
                    <a:pt x="547" y="2533"/>
                  </a:cubicBezTo>
                  <a:cubicBezTo>
                    <a:pt x="558" y="2551"/>
                    <a:pt x="555" y="2565"/>
                    <a:pt x="545" y="2580"/>
                  </a:cubicBezTo>
                  <a:cubicBezTo>
                    <a:pt x="532" y="2600"/>
                    <a:pt x="522" y="2621"/>
                    <a:pt x="528" y="2646"/>
                  </a:cubicBezTo>
                  <a:cubicBezTo>
                    <a:pt x="531" y="2657"/>
                    <a:pt x="520" y="2662"/>
                    <a:pt x="513" y="2664"/>
                  </a:cubicBezTo>
                  <a:cubicBezTo>
                    <a:pt x="487" y="2673"/>
                    <a:pt x="475" y="2690"/>
                    <a:pt x="472" y="2716"/>
                  </a:cubicBezTo>
                  <a:cubicBezTo>
                    <a:pt x="470" y="2732"/>
                    <a:pt x="464" y="2735"/>
                    <a:pt x="448" y="2725"/>
                  </a:cubicBezTo>
                  <a:cubicBezTo>
                    <a:pt x="414" y="2704"/>
                    <a:pt x="364" y="2719"/>
                    <a:pt x="349" y="2754"/>
                  </a:cubicBezTo>
                  <a:cubicBezTo>
                    <a:pt x="346" y="2761"/>
                    <a:pt x="342" y="2770"/>
                    <a:pt x="349" y="2776"/>
                  </a:cubicBezTo>
                  <a:cubicBezTo>
                    <a:pt x="356" y="2782"/>
                    <a:pt x="366" y="2785"/>
                    <a:pt x="375" y="2779"/>
                  </a:cubicBezTo>
                  <a:cubicBezTo>
                    <a:pt x="381" y="2776"/>
                    <a:pt x="387" y="2771"/>
                    <a:pt x="393" y="2767"/>
                  </a:cubicBezTo>
                  <a:cubicBezTo>
                    <a:pt x="399" y="2762"/>
                    <a:pt x="405" y="2759"/>
                    <a:pt x="410" y="2765"/>
                  </a:cubicBezTo>
                  <a:cubicBezTo>
                    <a:pt x="416" y="2772"/>
                    <a:pt x="412" y="2778"/>
                    <a:pt x="407" y="2783"/>
                  </a:cubicBezTo>
                  <a:cubicBezTo>
                    <a:pt x="403" y="2788"/>
                    <a:pt x="397" y="2792"/>
                    <a:pt x="393" y="2796"/>
                  </a:cubicBezTo>
                  <a:cubicBezTo>
                    <a:pt x="384" y="2805"/>
                    <a:pt x="379" y="2817"/>
                    <a:pt x="388" y="2827"/>
                  </a:cubicBezTo>
                  <a:cubicBezTo>
                    <a:pt x="396" y="2835"/>
                    <a:pt x="407" y="2827"/>
                    <a:pt x="415" y="2821"/>
                  </a:cubicBezTo>
                  <a:cubicBezTo>
                    <a:pt x="422" y="2816"/>
                    <a:pt x="427" y="2807"/>
                    <a:pt x="436" y="2804"/>
                  </a:cubicBezTo>
                  <a:cubicBezTo>
                    <a:pt x="449" y="2799"/>
                    <a:pt x="457" y="2801"/>
                    <a:pt x="456" y="2817"/>
                  </a:cubicBezTo>
                  <a:cubicBezTo>
                    <a:pt x="455" y="2839"/>
                    <a:pt x="446" y="2857"/>
                    <a:pt x="434" y="2874"/>
                  </a:cubicBezTo>
                  <a:cubicBezTo>
                    <a:pt x="419" y="2896"/>
                    <a:pt x="418" y="2908"/>
                    <a:pt x="434" y="2929"/>
                  </a:cubicBezTo>
                  <a:cubicBezTo>
                    <a:pt x="439" y="2937"/>
                    <a:pt x="447" y="2944"/>
                    <a:pt x="454" y="2951"/>
                  </a:cubicBezTo>
                  <a:cubicBezTo>
                    <a:pt x="457" y="2954"/>
                    <a:pt x="462" y="2957"/>
                    <a:pt x="460" y="2962"/>
                  </a:cubicBezTo>
                  <a:cubicBezTo>
                    <a:pt x="458" y="2968"/>
                    <a:pt x="453" y="2969"/>
                    <a:pt x="449" y="2968"/>
                  </a:cubicBezTo>
                  <a:cubicBezTo>
                    <a:pt x="431" y="2964"/>
                    <a:pt x="427" y="2972"/>
                    <a:pt x="428" y="2988"/>
                  </a:cubicBezTo>
                  <a:cubicBezTo>
                    <a:pt x="429" y="3008"/>
                    <a:pt x="416" y="3022"/>
                    <a:pt x="402" y="3033"/>
                  </a:cubicBezTo>
                  <a:cubicBezTo>
                    <a:pt x="391" y="3042"/>
                    <a:pt x="390" y="3049"/>
                    <a:pt x="401" y="3057"/>
                  </a:cubicBezTo>
                  <a:cubicBezTo>
                    <a:pt x="407" y="3061"/>
                    <a:pt x="411" y="3065"/>
                    <a:pt x="409" y="3073"/>
                  </a:cubicBezTo>
                  <a:cubicBezTo>
                    <a:pt x="407" y="3084"/>
                    <a:pt x="399" y="3082"/>
                    <a:pt x="392" y="3084"/>
                  </a:cubicBezTo>
                  <a:cubicBezTo>
                    <a:pt x="388" y="3085"/>
                    <a:pt x="383" y="3085"/>
                    <a:pt x="378" y="3086"/>
                  </a:cubicBezTo>
                  <a:cubicBezTo>
                    <a:pt x="351" y="3089"/>
                    <a:pt x="345" y="3104"/>
                    <a:pt x="361" y="3127"/>
                  </a:cubicBezTo>
                  <a:cubicBezTo>
                    <a:pt x="363" y="3130"/>
                    <a:pt x="365" y="3132"/>
                    <a:pt x="366" y="3135"/>
                  </a:cubicBezTo>
                  <a:cubicBezTo>
                    <a:pt x="369" y="3141"/>
                    <a:pt x="371" y="3149"/>
                    <a:pt x="365" y="3153"/>
                  </a:cubicBezTo>
                  <a:cubicBezTo>
                    <a:pt x="360" y="3157"/>
                    <a:pt x="353" y="3153"/>
                    <a:pt x="349" y="3149"/>
                  </a:cubicBezTo>
                  <a:cubicBezTo>
                    <a:pt x="345" y="3145"/>
                    <a:pt x="342" y="3141"/>
                    <a:pt x="339" y="3136"/>
                  </a:cubicBezTo>
                  <a:cubicBezTo>
                    <a:pt x="333" y="3129"/>
                    <a:pt x="327" y="3127"/>
                    <a:pt x="319" y="3133"/>
                  </a:cubicBezTo>
                  <a:cubicBezTo>
                    <a:pt x="300" y="3146"/>
                    <a:pt x="279" y="3148"/>
                    <a:pt x="258" y="3149"/>
                  </a:cubicBezTo>
                  <a:cubicBezTo>
                    <a:pt x="233" y="3151"/>
                    <a:pt x="207" y="3148"/>
                    <a:pt x="182" y="3154"/>
                  </a:cubicBezTo>
                  <a:cubicBezTo>
                    <a:pt x="173" y="3156"/>
                    <a:pt x="168" y="3150"/>
                    <a:pt x="164" y="3145"/>
                  </a:cubicBezTo>
                  <a:cubicBezTo>
                    <a:pt x="150" y="3129"/>
                    <a:pt x="137" y="3113"/>
                    <a:pt x="112" y="3121"/>
                  </a:cubicBezTo>
                  <a:cubicBezTo>
                    <a:pt x="107" y="3122"/>
                    <a:pt x="104" y="3118"/>
                    <a:pt x="102" y="3114"/>
                  </a:cubicBezTo>
                  <a:cubicBezTo>
                    <a:pt x="91" y="3094"/>
                    <a:pt x="73" y="3078"/>
                    <a:pt x="58" y="3061"/>
                  </a:cubicBezTo>
                  <a:cubicBezTo>
                    <a:pt x="35" y="3035"/>
                    <a:pt x="22" y="3006"/>
                    <a:pt x="31" y="2971"/>
                  </a:cubicBezTo>
                  <a:cubicBezTo>
                    <a:pt x="34" y="2957"/>
                    <a:pt x="26" y="2948"/>
                    <a:pt x="18" y="2940"/>
                  </a:cubicBezTo>
                  <a:cubicBezTo>
                    <a:pt x="0" y="2921"/>
                    <a:pt x="1" y="2911"/>
                    <a:pt x="21" y="2896"/>
                  </a:cubicBezTo>
                  <a:cubicBezTo>
                    <a:pt x="43" y="2881"/>
                    <a:pt x="43" y="2881"/>
                    <a:pt x="25" y="2859"/>
                  </a:cubicBezTo>
                  <a:cubicBezTo>
                    <a:pt x="21" y="2854"/>
                    <a:pt x="18" y="2850"/>
                    <a:pt x="24" y="2844"/>
                  </a:cubicBezTo>
                  <a:cubicBezTo>
                    <a:pt x="44" y="2821"/>
                    <a:pt x="62" y="2798"/>
                    <a:pt x="83" y="2776"/>
                  </a:cubicBezTo>
                  <a:cubicBezTo>
                    <a:pt x="98" y="2759"/>
                    <a:pt x="117" y="2748"/>
                    <a:pt x="139" y="2743"/>
                  </a:cubicBezTo>
                  <a:cubicBezTo>
                    <a:pt x="153" y="2739"/>
                    <a:pt x="180" y="2703"/>
                    <a:pt x="181" y="2688"/>
                  </a:cubicBezTo>
                  <a:cubicBezTo>
                    <a:pt x="181" y="2683"/>
                    <a:pt x="181" y="2679"/>
                    <a:pt x="175" y="2677"/>
                  </a:cubicBezTo>
                  <a:cubicBezTo>
                    <a:pt x="144" y="2663"/>
                    <a:pt x="129" y="2636"/>
                    <a:pt x="116" y="2607"/>
                  </a:cubicBezTo>
                  <a:cubicBezTo>
                    <a:pt x="113" y="2601"/>
                    <a:pt x="111" y="2596"/>
                    <a:pt x="108" y="2591"/>
                  </a:cubicBezTo>
                  <a:cubicBezTo>
                    <a:pt x="98" y="2575"/>
                    <a:pt x="93" y="2561"/>
                    <a:pt x="100" y="2541"/>
                  </a:cubicBezTo>
                  <a:cubicBezTo>
                    <a:pt x="107" y="2521"/>
                    <a:pt x="96" y="2501"/>
                    <a:pt x="86" y="2483"/>
                  </a:cubicBezTo>
                  <a:cubicBezTo>
                    <a:pt x="82" y="2474"/>
                    <a:pt x="80" y="2468"/>
                    <a:pt x="87" y="2459"/>
                  </a:cubicBezTo>
                  <a:cubicBezTo>
                    <a:pt x="115" y="2421"/>
                    <a:pt x="136" y="2379"/>
                    <a:pt x="140" y="2330"/>
                  </a:cubicBezTo>
                  <a:cubicBezTo>
                    <a:pt x="141" y="2323"/>
                    <a:pt x="143" y="2320"/>
                    <a:pt x="150" y="2322"/>
                  </a:cubicBezTo>
                  <a:cubicBezTo>
                    <a:pt x="178" y="2328"/>
                    <a:pt x="196" y="2313"/>
                    <a:pt x="211" y="2293"/>
                  </a:cubicBezTo>
                  <a:cubicBezTo>
                    <a:pt x="218" y="2284"/>
                    <a:pt x="224" y="2279"/>
                    <a:pt x="237" y="2285"/>
                  </a:cubicBezTo>
                  <a:cubicBezTo>
                    <a:pt x="253" y="2294"/>
                    <a:pt x="268" y="2286"/>
                    <a:pt x="281" y="2275"/>
                  </a:cubicBezTo>
                  <a:cubicBezTo>
                    <a:pt x="292" y="2266"/>
                    <a:pt x="303" y="2255"/>
                    <a:pt x="314" y="2246"/>
                  </a:cubicBezTo>
                  <a:cubicBezTo>
                    <a:pt x="325" y="2238"/>
                    <a:pt x="335" y="2237"/>
                    <a:pt x="338" y="2254"/>
                  </a:cubicBezTo>
                  <a:cubicBezTo>
                    <a:pt x="338" y="2258"/>
                    <a:pt x="339" y="2262"/>
                    <a:pt x="341" y="2266"/>
                  </a:cubicBezTo>
                  <a:cubicBezTo>
                    <a:pt x="343" y="2271"/>
                    <a:pt x="343" y="2279"/>
                    <a:pt x="350" y="2280"/>
                  </a:cubicBezTo>
                  <a:cubicBezTo>
                    <a:pt x="356" y="2280"/>
                    <a:pt x="360" y="2275"/>
                    <a:pt x="363" y="2271"/>
                  </a:cubicBezTo>
                  <a:cubicBezTo>
                    <a:pt x="378" y="2254"/>
                    <a:pt x="384" y="2255"/>
                    <a:pt x="393" y="2276"/>
                  </a:cubicBezTo>
                  <a:cubicBezTo>
                    <a:pt x="395" y="2281"/>
                    <a:pt x="396" y="2285"/>
                    <a:pt x="399" y="2289"/>
                  </a:cubicBezTo>
                  <a:cubicBezTo>
                    <a:pt x="403" y="2295"/>
                    <a:pt x="407" y="2300"/>
                    <a:pt x="417" y="2296"/>
                  </a:cubicBezTo>
                  <a:cubicBezTo>
                    <a:pt x="426" y="2291"/>
                    <a:pt x="426" y="2287"/>
                    <a:pt x="424" y="2279"/>
                  </a:cubicBezTo>
                  <a:cubicBezTo>
                    <a:pt x="414" y="2234"/>
                    <a:pt x="425" y="2195"/>
                    <a:pt x="452" y="2158"/>
                  </a:cubicBezTo>
                  <a:cubicBezTo>
                    <a:pt x="468" y="2136"/>
                    <a:pt x="489" y="2122"/>
                    <a:pt x="516" y="2118"/>
                  </a:cubicBezTo>
                  <a:cubicBezTo>
                    <a:pt x="528" y="2116"/>
                    <a:pt x="530" y="2112"/>
                    <a:pt x="526" y="2101"/>
                  </a:cubicBezTo>
                  <a:cubicBezTo>
                    <a:pt x="521" y="2088"/>
                    <a:pt x="517" y="2073"/>
                    <a:pt x="508" y="2062"/>
                  </a:cubicBezTo>
                  <a:cubicBezTo>
                    <a:pt x="501" y="2054"/>
                    <a:pt x="503" y="2050"/>
                    <a:pt x="512" y="2045"/>
                  </a:cubicBezTo>
                  <a:cubicBezTo>
                    <a:pt x="531" y="2036"/>
                    <a:pt x="542" y="1996"/>
                    <a:pt x="531" y="1978"/>
                  </a:cubicBezTo>
                  <a:cubicBezTo>
                    <a:pt x="527" y="1972"/>
                    <a:pt x="521" y="1972"/>
                    <a:pt x="516" y="1971"/>
                  </a:cubicBezTo>
                  <a:cubicBezTo>
                    <a:pt x="500" y="1967"/>
                    <a:pt x="485" y="1962"/>
                    <a:pt x="473" y="1950"/>
                  </a:cubicBezTo>
                  <a:cubicBezTo>
                    <a:pt x="454" y="1929"/>
                    <a:pt x="460" y="1910"/>
                    <a:pt x="488" y="1904"/>
                  </a:cubicBezTo>
                  <a:cubicBezTo>
                    <a:pt x="496" y="1902"/>
                    <a:pt x="505" y="1902"/>
                    <a:pt x="513" y="1900"/>
                  </a:cubicBezTo>
                  <a:cubicBezTo>
                    <a:pt x="535" y="1894"/>
                    <a:pt x="541" y="1884"/>
                    <a:pt x="534" y="1862"/>
                  </a:cubicBezTo>
                  <a:cubicBezTo>
                    <a:pt x="531" y="1851"/>
                    <a:pt x="525" y="1843"/>
                    <a:pt x="519" y="1834"/>
                  </a:cubicBezTo>
                  <a:cubicBezTo>
                    <a:pt x="512" y="1825"/>
                    <a:pt x="506" y="1817"/>
                    <a:pt x="501" y="1807"/>
                  </a:cubicBezTo>
                  <a:cubicBezTo>
                    <a:pt x="497" y="1800"/>
                    <a:pt x="494" y="1791"/>
                    <a:pt x="496" y="1782"/>
                  </a:cubicBezTo>
                  <a:cubicBezTo>
                    <a:pt x="500" y="1770"/>
                    <a:pt x="511" y="1778"/>
                    <a:pt x="518" y="1777"/>
                  </a:cubicBezTo>
                  <a:cubicBezTo>
                    <a:pt x="535" y="1773"/>
                    <a:pt x="553" y="1772"/>
                    <a:pt x="567" y="1761"/>
                  </a:cubicBezTo>
                  <a:cubicBezTo>
                    <a:pt x="576" y="1753"/>
                    <a:pt x="578" y="1746"/>
                    <a:pt x="571" y="1735"/>
                  </a:cubicBezTo>
                  <a:cubicBezTo>
                    <a:pt x="561" y="1720"/>
                    <a:pt x="547" y="1706"/>
                    <a:pt x="535" y="1693"/>
                  </a:cubicBezTo>
                  <a:cubicBezTo>
                    <a:pt x="515" y="1671"/>
                    <a:pt x="499" y="1649"/>
                    <a:pt x="514" y="1618"/>
                  </a:cubicBezTo>
                  <a:cubicBezTo>
                    <a:pt x="517" y="1610"/>
                    <a:pt x="512" y="1605"/>
                    <a:pt x="508" y="1600"/>
                  </a:cubicBezTo>
                  <a:cubicBezTo>
                    <a:pt x="501" y="1590"/>
                    <a:pt x="490" y="1584"/>
                    <a:pt x="480" y="1579"/>
                  </a:cubicBezTo>
                  <a:cubicBezTo>
                    <a:pt x="464" y="1571"/>
                    <a:pt x="448" y="1565"/>
                    <a:pt x="440" y="154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scene3d>
              <a:camera prst="isometricTopUp">
                <a:rot lat="585005" lon="17518078" rev="3941966"/>
              </a:camera>
              <a:lightRig rig="threePt" dir="t"/>
            </a:scene3d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grpSp>
          <p:nvGrpSpPr>
            <p:cNvPr id="18" name="Group 15">
              <a:extLst>
                <a:ext uri="{FF2B5EF4-FFF2-40B4-BE49-F238E27FC236}">
                  <a16:creationId xmlns:a16="http://schemas.microsoft.com/office/drawing/2014/main" id="{1E3225E7-9CC9-4B6F-A193-E012EBABA35C}"/>
                </a:ext>
              </a:extLst>
            </p:cNvPr>
            <p:cNvGrpSpPr/>
            <p:nvPr/>
          </p:nvGrpSpPr>
          <p:grpSpPr>
            <a:xfrm>
              <a:off x="9160627" y="2419425"/>
              <a:ext cx="8461758" cy="6295909"/>
              <a:chOff x="4733216" y="3486970"/>
              <a:chExt cx="7836692" cy="5830833"/>
            </a:xfrm>
          </p:grpSpPr>
          <p:sp>
            <p:nvSpPr>
              <p:cNvPr id="19" name="Freeform: Shape 16">
                <a:extLst>
                  <a:ext uri="{FF2B5EF4-FFF2-40B4-BE49-F238E27FC236}">
                    <a16:creationId xmlns:a16="http://schemas.microsoft.com/office/drawing/2014/main" id="{0248A8DD-D788-483C-9465-B8C49AC029D3}"/>
                  </a:ext>
                </a:extLst>
              </p:cNvPr>
              <p:cNvSpPr/>
              <p:nvPr/>
            </p:nvSpPr>
            <p:spPr>
              <a:xfrm rot="5400000">
                <a:off x="6801154" y="2120167"/>
                <a:ext cx="4401951" cy="7135557"/>
              </a:xfrm>
              <a:custGeom>
                <a:avLst/>
                <a:gdLst>
                  <a:gd name="connsiteX0" fmla="*/ 1574201 w 4401951"/>
                  <a:gd name="connsiteY0" fmla="*/ 1307005 h 7135557"/>
                  <a:gd name="connsiteX1" fmla="*/ 1595137 w 4401951"/>
                  <a:gd name="connsiteY1" fmla="*/ 1308799 h 7135557"/>
                  <a:gd name="connsiteX2" fmla="*/ 1596178 w 4401951"/>
                  <a:gd name="connsiteY2" fmla="*/ 1307005 h 7135557"/>
                  <a:gd name="connsiteX3" fmla="*/ 1292196 w 4401951"/>
                  <a:gd name="connsiteY3" fmla="*/ 1246107 h 7135557"/>
                  <a:gd name="connsiteX4" fmla="*/ 1354627 w 4401951"/>
                  <a:gd name="connsiteY4" fmla="*/ 1145598 h 7135557"/>
                  <a:gd name="connsiteX5" fmla="*/ 1392692 w 4401951"/>
                  <a:gd name="connsiteY5" fmla="*/ 1097590 h 7135557"/>
                  <a:gd name="connsiteX6" fmla="*/ 1392692 w 4401951"/>
                  <a:gd name="connsiteY6" fmla="*/ 698917 h 7135557"/>
                  <a:gd name="connsiteX7" fmla="*/ 10305 w 4401951"/>
                  <a:gd name="connsiteY7" fmla="*/ 1963449 h 7135557"/>
                  <a:gd name="connsiteX8" fmla="*/ 243210 w 4401951"/>
                  <a:gd name="connsiteY8" fmla="*/ 1270953 h 7135557"/>
                  <a:gd name="connsiteX9" fmla="*/ 521312 w 4401951"/>
                  <a:gd name="connsiteY9" fmla="*/ 2463671 h 7135557"/>
                  <a:gd name="connsiteX10" fmla="*/ 1032923 w 4401951"/>
                  <a:gd name="connsiteY10" fmla="*/ 24092 h 7135557"/>
                  <a:gd name="connsiteX11" fmla="*/ 1044438 w 4401951"/>
                  <a:gd name="connsiteY11" fmla="*/ 0 h 7135557"/>
                  <a:gd name="connsiteX12" fmla="*/ 1093672 w 4401951"/>
                  <a:gd name="connsiteY12" fmla="*/ 664478 h 7135557"/>
                  <a:gd name="connsiteX13" fmla="*/ 1143670 w 4401951"/>
                  <a:gd name="connsiteY13" fmla="*/ 593153 h 7135557"/>
                  <a:gd name="connsiteX14" fmla="*/ 1389562 w 4401951"/>
                  <a:gd name="connsiteY14" fmla="*/ 359293 h 7135557"/>
                  <a:gd name="connsiteX15" fmla="*/ 1230812 w 4401951"/>
                  <a:gd name="connsiteY15" fmla="*/ 1223676 h 7135557"/>
                  <a:gd name="connsiteX16" fmla="*/ 1377075 w 4401951"/>
                  <a:gd name="connsiteY16" fmla="*/ 659632 h 7135557"/>
                  <a:gd name="connsiteX17" fmla="*/ 1392692 w 4401951"/>
                  <a:gd name="connsiteY17" fmla="*/ 617304 h 7135557"/>
                  <a:gd name="connsiteX18" fmla="*/ 1392692 w 4401951"/>
                  <a:gd name="connsiteY18" fmla="*/ 391528 h 7135557"/>
                  <a:gd name="connsiteX19" fmla="*/ 1418889 w 4401951"/>
                  <a:gd name="connsiteY19" fmla="*/ 509430 h 7135557"/>
                  <a:gd name="connsiteX20" fmla="*/ 1422175 w 4401951"/>
                  <a:gd name="connsiteY20" fmla="*/ 537401 h 7135557"/>
                  <a:gd name="connsiteX21" fmla="*/ 1422535 w 4401951"/>
                  <a:gd name="connsiteY21" fmla="*/ 536423 h 7135557"/>
                  <a:gd name="connsiteX22" fmla="*/ 1422245 w 4401951"/>
                  <a:gd name="connsiteY22" fmla="*/ 538004 h 7135557"/>
                  <a:gd name="connsiteX23" fmla="*/ 1447174 w 4401951"/>
                  <a:gd name="connsiteY23" fmla="*/ 750227 h 7135557"/>
                  <a:gd name="connsiteX24" fmla="*/ 1448990 w 4401951"/>
                  <a:gd name="connsiteY24" fmla="*/ 775589 h 7135557"/>
                  <a:gd name="connsiteX25" fmla="*/ 1465396 w 4401951"/>
                  <a:gd name="connsiteY25" fmla="*/ 822804 h 7135557"/>
                  <a:gd name="connsiteX26" fmla="*/ 1504879 w 4401951"/>
                  <a:gd name="connsiteY26" fmla="*/ 989383 h 7135557"/>
                  <a:gd name="connsiteX27" fmla="*/ 1525291 w 4401951"/>
                  <a:gd name="connsiteY27" fmla="*/ 962032 h 7135557"/>
                  <a:gd name="connsiteX28" fmla="*/ 1586713 w 4401951"/>
                  <a:gd name="connsiteY28" fmla="*/ 781661 h 7135557"/>
                  <a:gd name="connsiteX29" fmla="*/ 1588900 w 4401951"/>
                  <a:gd name="connsiteY29" fmla="*/ 742775 h 7135557"/>
                  <a:gd name="connsiteX30" fmla="*/ 1547037 w 4401951"/>
                  <a:gd name="connsiteY30" fmla="*/ 655005 h 7135557"/>
                  <a:gd name="connsiteX31" fmla="*/ 1482690 w 4401951"/>
                  <a:gd name="connsiteY31" fmla="*/ 547744 h 7135557"/>
                  <a:gd name="connsiteX32" fmla="*/ 1587215 w 4401951"/>
                  <a:gd name="connsiteY32" fmla="*/ 625548 h 7135557"/>
                  <a:gd name="connsiteX33" fmla="*/ 1582482 w 4401951"/>
                  <a:gd name="connsiteY33" fmla="*/ 574855 h 7135557"/>
                  <a:gd name="connsiteX34" fmla="*/ 1467846 w 4401951"/>
                  <a:gd name="connsiteY34" fmla="*/ 238210 h 7135557"/>
                  <a:gd name="connsiteX35" fmla="*/ 1861129 w 4401951"/>
                  <a:gd name="connsiteY35" fmla="*/ 883588 h 7135557"/>
                  <a:gd name="connsiteX36" fmla="*/ 1867608 w 4401951"/>
                  <a:gd name="connsiteY36" fmla="*/ 952388 h 7135557"/>
                  <a:gd name="connsiteX37" fmla="*/ 1901281 w 4401951"/>
                  <a:gd name="connsiteY37" fmla="*/ 1014707 h 7135557"/>
                  <a:gd name="connsiteX38" fmla="*/ 1931966 w 4401951"/>
                  <a:gd name="connsiteY38" fmla="*/ 1099383 h 7135557"/>
                  <a:gd name="connsiteX39" fmla="*/ 1935528 w 4401951"/>
                  <a:gd name="connsiteY39" fmla="*/ 1036077 h 7135557"/>
                  <a:gd name="connsiteX40" fmla="*/ 1810993 w 4401951"/>
                  <a:gd name="connsiteY40" fmla="*/ 593384 h 7135557"/>
                  <a:gd name="connsiteX41" fmla="*/ 2043828 w 4401951"/>
                  <a:gd name="connsiteY41" fmla="*/ 843442 h 7135557"/>
                  <a:gd name="connsiteX42" fmla="*/ 2112308 w 4401951"/>
                  <a:gd name="connsiteY42" fmla="*/ 960153 h 7135557"/>
                  <a:gd name="connsiteX43" fmla="*/ 2183813 w 4401951"/>
                  <a:gd name="connsiteY43" fmla="*/ 879627 h 7135557"/>
                  <a:gd name="connsiteX44" fmla="*/ 2714982 w 4401951"/>
                  <a:gd name="connsiteY44" fmla="*/ 21558 h 7135557"/>
                  <a:gd name="connsiteX45" fmla="*/ 1715073 w 4401951"/>
                  <a:gd name="connsiteY45" fmla="*/ 2645841 h 7135557"/>
                  <a:gd name="connsiteX46" fmla="*/ 2784794 w 4401951"/>
                  <a:gd name="connsiteY46" fmla="*/ 1156569 h 7135557"/>
                  <a:gd name="connsiteX47" fmla="*/ 1969674 w 4401951"/>
                  <a:gd name="connsiteY47" fmla="*/ 3737766 h 7135557"/>
                  <a:gd name="connsiteX48" fmla="*/ 2540919 w 4401951"/>
                  <a:gd name="connsiteY48" fmla="*/ 3073208 h 7135557"/>
                  <a:gd name="connsiteX49" fmla="*/ 2241680 w 4401951"/>
                  <a:gd name="connsiteY49" fmla="*/ 4524527 h 7135557"/>
                  <a:gd name="connsiteX50" fmla="*/ 2635972 w 4401951"/>
                  <a:gd name="connsiteY50" fmla="*/ 3936651 h 7135557"/>
                  <a:gd name="connsiteX51" fmla="*/ 2980221 w 4401951"/>
                  <a:gd name="connsiteY51" fmla="*/ 4653430 h 7135557"/>
                  <a:gd name="connsiteX52" fmla="*/ 2724238 w 4401951"/>
                  <a:gd name="connsiteY52" fmla="*/ 5226768 h 7135557"/>
                  <a:gd name="connsiteX53" fmla="*/ 3269110 w 4401951"/>
                  <a:gd name="connsiteY53" fmla="*/ 4904889 h 7135557"/>
                  <a:gd name="connsiteX54" fmla="*/ 4062237 w 4401951"/>
                  <a:gd name="connsiteY54" fmla="*/ 6863126 h 7135557"/>
                  <a:gd name="connsiteX55" fmla="*/ 1163872 w 4401951"/>
                  <a:gd name="connsiteY55" fmla="*/ 2381077 h 7135557"/>
                  <a:gd name="connsiteX56" fmla="*/ 1171818 w 4401951"/>
                  <a:gd name="connsiteY56" fmla="*/ 2187765 h 7135557"/>
                  <a:gd name="connsiteX57" fmla="*/ 1165562 w 4401951"/>
                  <a:gd name="connsiteY57" fmla="*/ 2187901 h 7135557"/>
                  <a:gd name="connsiteX58" fmla="*/ 1159676 w 4401951"/>
                  <a:gd name="connsiteY58" fmla="*/ 2158334 h 7135557"/>
                  <a:gd name="connsiteX59" fmla="*/ 1140976 w 4401951"/>
                  <a:gd name="connsiteY59" fmla="*/ 2015351 h 7135557"/>
                  <a:gd name="connsiteX60" fmla="*/ 1134897 w 4401951"/>
                  <a:gd name="connsiteY60" fmla="*/ 1881299 h 7135557"/>
                  <a:gd name="connsiteX61" fmla="*/ 1113671 w 4401951"/>
                  <a:gd name="connsiteY61" fmla="*/ 2032179 h 7135557"/>
                  <a:gd name="connsiteX62" fmla="*/ 4401951 w 4401951"/>
                  <a:gd name="connsiteY62" fmla="*/ 7116709 h 7135557"/>
                  <a:gd name="connsiteX63" fmla="*/ 820316 w 4401951"/>
                  <a:gd name="connsiteY63" fmla="*/ 6024940 h 7135557"/>
                  <a:gd name="connsiteX64" fmla="*/ 1563906 w 4401951"/>
                  <a:gd name="connsiteY64" fmla="*/ 6099531 h 7135557"/>
                  <a:gd name="connsiteX65" fmla="*/ 162104 w 4401951"/>
                  <a:gd name="connsiteY65" fmla="*/ 4265506 h 7135557"/>
                  <a:gd name="connsiteX66" fmla="*/ 884894 w 4401951"/>
                  <a:gd name="connsiteY66" fmla="*/ 4858595 h 7135557"/>
                  <a:gd name="connsiteX67" fmla="*/ 59825 w 4401951"/>
                  <a:gd name="connsiteY67" fmla="*/ 3067213 h 7135557"/>
                  <a:gd name="connsiteX68" fmla="*/ 601746 w 4401951"/>
                  <a:gd name="connsiteY68" fmla="*/ 3720191 h 7135557"/>
                  <a:gd name="connsiteX69" fmla="*/ 10305 w 4401951"/>
                  <a:gd name="connsiteY69" fmla="*/ 1963449 h 7135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4401951" h="7135557">
                    <a:moveTo>
                      <a:pt x="1574201" y="1307005"/>
                    </a:moveTo>
                    <a:lnTo>
                      <a:pt x="1595137" y="1308799"/>
                    </a:lnTo>
                    <a:lnTo>
                      <a:pt x="1596178" y="1307005"/>
                    </a:lnTo>
                    <a:close/>
                    <a:moveTo>
                      <a:pt x="1292196" y="1246107"/>
                    </a:moveTo>
                    <a:lnTo>
                      <a:pt x="1354627" y="1145598"/>
                    </a:lnTo>
                    <a:lnTo>
                      <a:pt x="1392692" y="1097590"/>
                    </a:lnTo>
                    <a:lnTo>
                      <a:pt x="1392692" y="698917"/>
                    </a:lnTo>
                    <a:close/>
                    <a:moveTo>
                      <a:pt x="10305" y="1963449"/>
                    </a:moveTo>
                    <a:cubicBezTo>
                      <a:pt x="35305" y="1737141"/>
                      <a:pt x="107341" y="1504847"/>
                      <a:pt x="243210" y="1270953"/>
                    </a:cubicBezTo>
                    <a:cubicBezTo>
                      <a:pt x="169779" y="1766302"/>
                      <a:pt x="247539" y="2226400"/>
                      <a:pt x="521312" y="2463671"/>
                    </a:cubicBezTo>
                    <a:cubicBezTo>
                      <a:pt x="290444" y="1194996"/>
                      <a:pt x="254291" y="837377"/>
                      <a:pt x="1032923" y="24092"/>
                    </a:cubicBezTo>
                    <a:cubicBezTo>
                      <a:pt x="1038793" y="11284"/>
                      <a:pt x="1042539" y="3412"/>
                      <a:pt x="1044438" y="0"/>
                    </a:cubicBezTo>
                    <a:lnTo>
                      <a:pt x="1093672" y="664478"/>
                    </a:lnTo>
                    <a:lnTo>
                      <a:pt x="1143670" y="593153"/>
                    </a:lnTo>
                    <a:cubicBezTo>
                      <a:pt x="1210644" y="509720"/>
                      <a:pt x="1291811" y="431141"/>
                      <a:pt x="1389562" y="359293"/>
                    </a:cubicBezTo>
                    <a:cubicBezTo>
                      <a:pt x="1199332" y="664152"/>
                      <a:pt x="1118671" y="989135"/>
                      <a:pt x="1230812" y="1223676"/>
                    </a:cubicBezTo>
                    <a:cubicBezTo>
                      <a:pt x="1283709" y="998470"/>
                      <a:pt x="1328298" y="814214"/>
                      <a:pt x="1377075" y="659632"/>
                    </a:cubicBezTo>
                    <a:lnTo>
                      <a:pt x="1392692" y="617304"/>
                    </a:lnTo>
                    <a:lnTo>
                      <a:pt x="1392692" y="391528"/>
                    </a:lnTo>
                    <a:lnTo>
                      <a:pt x="1418889" y="509430"/>
                    </a:lnTo>
                    <a:lnTo>
                      <a:pt x="1422175" y="537401"/>
                    </a:lnTo>
                    <a:lnTo>
                      <a:pt x="1422535" y="536423"/>
                    </a:lnTo>
                    <a:cubicBezTo>
                      <a:pt x="1422439" y="536949"/>
                      <a:pt x="1422342" y="537477"/>
                      <a:pt x="1422245" y="538004"/>
                    </a:cubicBezTo>
                    <a:lnTo>
                      <a:pt x="1447174" y="750227"/>
                    </a:lnTo>
                    <a:lnTo>
                      <a:pt x="1448990" y="775589"/>
                    </a:lnTo>
                    <a:lnTo>
                      <a:pt x="1465396" y="822804"/>
                    </a:lnTo>
                    <a:lnTo>
                      <a:pt x="1504879" y="989383"/>
                    </a:lnTo>
                    <a:lnTo>
                      <a:pt x="1525291" y="962032"/>
                    </a:lnTo>
                    <a:cubicBezTo>
                      <a:pt x="1557458" y="907490"/>
                      <a:pt x="1577556" y="846778"/>
                      <a:pt x="1586713" y="781661"/>
                    </a:cubicBezTo>
                    <a:cubicBezTo>
                      <a:pt x="1587442" y="768698"/>
                      <a:pt x="1588171" y="755737"/>
                      <a:pt x="1588900" y="742775"/>
                    </a:cubicBezTo>
                    <a:lnTo>
                      <a:pt x="1547037" y="655005"/>
                    </a:lnTo>
                    <a:cubicBezTo>
                      <a:pt x="1527714" y="619152"/>
                      <a:pt x="1506210" y="583330"/>
                      <a:pt x="1482690" y="547744"/>
                    </a:cubicBezTo>
                    <a:lnTo>
                      <a:pt x="1587215" y="625548"/>
                    </a:lnTo>
                    <a:lnTo>
                      <a:pt x="1582482" y="574855"/>
                    </a:lnTo>
                    <a:cubicBezTo>
                      <a:pt x="1565083" y="466606"/>
                      <a:pt x="1525602" y="352408"/>
                      <a:pt x="1467846" y="238210"/>
                    </a:cubicBezTo>
                    <a:cubicBezTo>
                      <a:pt x="1710374" y="439406"/>
                      <a:pt x="1825116" y="661256"/>
                      <a:pt x="1861129" y="883588"/>
                    </a:cubicBezTo>
                    <a:lnTo>
                      <a:pt x="1867608" y="952388"/>
                    </a:lnTo>
                    <a:lnTo>
                      <a:pt x="1901281" y="1014707"/>
                    </a:lnTo>
                    <a:lnTo>
                      <a:pt x="1931966" y="1099383"/>
                    </a:lnTo>
                    <a:lnTo>
                      <a:pt x="1935528" y="1036077"/>
                    </a:lnTo>
                    <a:cubicBezTo>
                      <a:pt x="1932520" y="897911"/>
                      <a:pt x="1887999" y="745647"/>
                      <a:pt x="1810993" y="593384"/>
                    </a:cubicBezTo>
                    <a:cubicBezTo>
                      <a:pt x="1908003" y="673863"/>
                      <a:pt x="1984569" y="757646"/>
                      <a:pt x="2043828" y="843442"/>
                    </a:cubicBezTo>
                    <a:lnTo>
                      <a:pt x="2112308" y="960153"/>
                    </a:lnTo>
                    <a:lnTo>
                      <a:pt x="2183813" y="879627"/>
                    </a:lnTo>
                    <a:cubicBezTo>
                      <a:pt x="2322640" y="717571"/>
                      <a:pt x="2486557" y="489948"/>
                      <a:pt x="2714982" y="21558"/>
                    </a:cubicBezTo>
                    <a:cubicBezTo>
                      <a:pt x="3240019" y="1209833"/>
                      <a:pt x="1631771" y="1832795"/>
                      <a:pt x="1715073" y="2645841"/>
                    </a:cubicBezTo>
                    <a:cubicBezTo>
                      <a:pt x="2045535" y="2037427"/>
                      <a:pt x="2319419" y="1566185"/>
                      <a:pt x="2784794" y="1156569"/>
                    </a:cubicBezTo>
                    <a:cubicBezTo>
                      <a:pt x="3117678" y="2938725"/>
                      <a:pt x="2267144" y="2835936"/>
                      <a:pt x="1969674" y="3737766"/>
                    </a:cubicBezTo>
                    <a:cubicBezTo>
                      <a:pt x="2204132" y="3553211"/>
                      <a:pt x="2311509" y="3203451"/>
                      <a:pt x="2540919" y="3073208"/>
                    </a:cubicBezTo>
                    <a:cubicBezTo>
                      <a:pt x="2781764" y="3802291"/>
                      <a:pt x="2294248" y="3762456"/>
                      <a:pt x="2241680" y="4524527"/>
                    </a:cubicBezTo>
                    <a:lnTo>
                      <a:pt x="2635972" y="3936651"/>
                    </a:lnTo>
                    <a:cubicBezTo>
                      <a:pt x="2747761" y="4010954"/>
                      <a:pt x="2965511" y="4438411"/>
                      <a:pt x="2980221" y="4653430"/>
                    </a:cubicBezTo>
                    <a:cubicBezTo>
                      <a:pt x="2994932" y="4868450"/>
                      <a:pt x="2868201" y="4856669"/>
                      <a:pt x="2724238" y="5226768"/>
                    </a:cubicBezTo>
                    <a:cubicBezTo>
                      <a:pt x="2879924" y="5084195"/>
                      <a:pt x="3180097" y="4801659"/>
                      <a:pt x="3269110" y="4904889"/>
                    </a:cubicBezTo>
                    <a:cubicBezTo>
                      <a:pt x="3572739" y="5194238"/>
                      <a:pt x="3288409" y="5620681"/>
                      <a:pt x="4062237" y="6863126"/>
                    </a:cubicBezTo>
                    <a:cubicBezTo>
                      <a:pt x="2180073" y="6016731"/>
                      <a:pt x="1166812" y="4088916"/>
                      <a:pt x="1163872" y="2381077"/>
                    </a:cubicBezTo>
                    <a:lnTo>
                      <a:pt x="1171818" y="2187765"/>
                    </a:lnTo>
                    <a:lnTo>
                      <a:pt x="1165562" y="2187901"/>
                    </a:lnTo>
                    <a:lnTo>
                      <a:pt x="1159676" y="2158334"/>
                    </a:lnTo>
                    <a:cubicBezTo>
                      <a:pt x="1151650" y="2111164"/>
                      <a:pt x="1145304" y="2063446"/>
                      <a:pt x="1140976" y="2015351"/>
                    </a:cubicBezTo>
                    <a:lnTo>
                      <a:pt x="1134897" y="1881299"/>
                    </a:lnTo>
                    <a:lnTo>
                      <a:pt x="1113671" y="2032179"/>
                    </a:lnTo>
                    <a:cubicBezTo>
                      <a:pt x="927929" y="3958603"/>
                      <a:pt x="2274745" y="6444895"/>
                      <a:pt x="4401951" y="7116709"/>
                    </a:cubicBezTo>
                    <a:cubicBezTo>
                      <a:pt x="2031981" y="7255286"/>
                      <a:pt x="1150032" y="6603410"/>
                      <a:pt x="820316" y="6024940"/>
                    </a:cubicBezTo>
                    <a:cubicBezTo>
                      <a:pt x="1359331" y="6159038"/>
                      <a:pt x="1370002" y="6176835"/>
                      <a:pt x="1563906" y="6099531"/>
                    </a:cubicBezTo>
                    <a:cubicBezTo>
                      <a:pt x="517037" y="5889014"/>
                      <a:pt x="393579" y="5232930"/>
                      <a:pt x="162104" y="4265506"/>
                    </a:cubicBezTo>
                    <a:cubicBezTo>
                      <a:pt x="342018" y="4353444"/>
                      <a:pt x="494429" y="4855174"/>
                      <a:pt x="884894" y="4858595"/>
                    </a:cubicBezTo>
                    <a:cubicBezTo>
                      <a:pt x="498053" y="4364291"/>
                      <a:pt x="-195081" y="3923696"/>
                      <a:pt x="59825" y="3067213"/>
                    </a:cubicBezTo>
                    <a:cubicBezTo>
                      <a:pt x="327943" y="3660046"/>
                      <a:pt x="203678" y="3405627"/>
                      <a:pt x="601746" y="3720191"/>
                    </a:cubicBezTo>
                    <a:cubicBezTo>
                      <a:pt x="283632" y="3267428"/>
                      <a:pt x="-64693" y="2642375"/>
                      <a:pt x="10305" y="19634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0" name="Freeform: Shape 17">
                <a:extLst>
                  <a:ext uri="{FF2B5EF4-FFF2-40B4-BE49-F238E27FC236}">
                    <a16:creationId xmlns:a16="http://schemas.microsoft.com/office/drawing/2014/main" id="{5ED4446C-8EE1-4FC3-9DA4-CC49043CA207}"/>
                  </a:ext>
                </a:extLst>
              </p:cNvPr>
              <p:cNvSpPr/>
              <p:nvPr/>
            </p:nvSpPr>
            <p:spPr>
              <a:xfrm rot="1520710">
                <a:off x="4733216" y="7292574"/>
                <a:ext cx="678947" cy="2025229"/>
              </a:xfrm>
              <a:custGeom>
                <a:avLst/>
                <a:gdLst>
                  <a:gd name="connsiteX0" fmla="*/ 541078 w 678947"/>
                  <a:gd name="connsiteY0" fmla="*/ 692150 h 1803619"/>
                  <a:gd name="connsiteX1" fmla="*/ 675744 w 678947"/>
                  <a:gd name="connsiteY1" fmla="*/ 1076908 h 1803619"/>
                  <a:gd name="connsiteX2" fmla="*/ 678947 w 678947"/>
                  <a:gd name="connsiteY2" fmla="*/ 1076908 h 1803619"/>
                  <a:gd name="connsiteX3" fmla="*/ 677934 w 678947"/>
                  <a:gd name="connsiteY3" fmla="*/ 1079426 h 1803619"/>
                  <a:gd name="connsiteX4" fmla="*/ 678947 w 678947"/>
                  <a:gd name="connsiteY4" fmla="*/ 1080591 h 1803619"/>
                  <a:gd name="connsiteX5" fmla="*/ 677465 w 678947"/>
                  <a:gd name="connsiteY5" fmla="*/ 1080591 h 1803619"/>
                  <a:gd name="connsiteX6" fmla="*/ 380803 w 678947"/>
                  <a:gd name="connsiteY6" fmla="*/ 1798594 h 1803619"/>
                  <a:gd name="connsiteX7" fmla="*/ 370346 w 678947"/>
                  <a:gd name="connsiteY7" fmla="*/ 1206657 h 1803619"/>
                  <a:gd name="connsiteX8" fmla="*/ 430248 w 678947"/>
                  <a:gd name="connsiteY8" fmla="*/ 1124930 h 1803619"/>
                  <a:gd name="connsiteX9" fmla="*/ 339473 w 678947"/>
                  <a:gd name="connsiteY9" fmla="*/ 1037677 h 1803619"/>
                  <a:gd name="connsiteX10" fmla="*/ 248698 w 678947"/>
                  <a:gd name="connsiteY10" fmla="*/ 1124930 h 1803619"/>
                  <a:gd name="connsiteX11" fmla="*/ 308601 w 678947"/>
                  <a:gd name="connsiteY11" fmla="*/ 1206658 h 1803619"/>
                  <a:gd name="connsiteX12" fmla="*/ 298145 w 678947"/>
                  <a:gd name="connsiteY12" fmla="*/ 1803619 h 1803619"/>
                  <a:gd name="connsiteX13" fmla="*/ 1482 w 678947"/>
                  <a:gd name="connsiteY13" fmla="*/ 1080591 h 1803619"/>
                  <a:gd name="connsiteX14" fmla="*/ 1 w 678947"/>
                  <a:gd name="connsiteY14" fmla="*/ 1080591 h 1803619"/>
                  <a:gd name="connsiteX15" fmla="*/ 977 w 678947"/>
                  <a:gd name="connsiteY15" fmla="*/ 1079335 h 1803619"/>
                  <a:gd name="connsiteX16" fmla="*/ 0 w 678947"/>
                  <a:gd name="connsiteY16" fmla="*/ 1076908 h 1803619"/>
                  <a:gd name="connsiteX17" fmla="*/ 2865 w 678947"/>
                  <a:gd name="connsiteY17" fmla="*/ 1076908 h 1803619"/>
                  <a:gd name="connsiteX18" fmla="*/ 128363 w 678947"/>
                  <a:gd name="connsiteY18" fmla="*/ 696719 h 1803619"/>
                  <a:gd name="connsiteX19" fmla="*/ 162613 w 678947"/>
                  <a:gd name="connsiteY19" fmla="*/ 573663 h 1803619"/>
                  <a:gd name="connsiteX20" fmla="*/ 516334 w 678947"/>
                  <a:gd name="connsiteY20" fmla="*/ 573663 h 1803619"/>
                  <a:gd name="connsiteX21" fmla="*/ 561325 w 678947"/>
                  <a:gd name="connsiteY21" fmla="*/ 618654 h 1803619"/>
                  <a:gd name="connsiteX22" fmla="*/ 516334 w 678947"/>
                  <a:gd name="connsiteY22" fmla="*/ 663645 h 1803619"/>
                  <a:gd name="connsiteX23" fmla="*/ 162613 w 678947"/>
                  <a:gd name="connsiteY23" fmla="*/ 663645 h 1803619"/>
                  <a:gd name="connsiteX24" fmla="*/ 117622 w 678947"/>
                  <a:gd name="connsiteY24" fmla="*/ 618654 h 1803619"/>
                  <a:gd name="connsiteX25" fmla="*/ 162613 w 678947"/>
                  <a:gd name="connsiteY25" fmla="*/ 573663 h 1803619"/>
                  <a:gd name="connsiteX26" fmla="*/ 346730 w 678947"/>
                  <a:gd name="connsiteY26" fmla="*/ 0 h 1803619"/>
                  <a:gd name="connsiteX27" fmla="*/ 477359 w 678947"/>
                  <a:gd name="connsiteY27" fmla="*/ 58057 h 1803619"/>
                  <a:gd name="connsiteX28" fmla="*/ 535416 w 678947"/>
                  <a:gd name="connsiteY28" fmla="*/ 508918 h 1803619"/>
                  <a:gd name="connsiteX29" fmla="*/ 143530 w 678947"/>
                  <a:gd name="connsiteY29" fmla="*/ 508918 h 1803619"/>
                  <a:gd name="connsiteX0" fmla="*/ 541078 w 678947"/>
                  <a:gd name="connsiteY0" fmla="*/ 913760 h 2025229"/>
                  <a:gd name="connsiteX1" fmla="*/ 675744 w 678947"/>
                  <a:gd name="connsiteY1" fmla="*/ 1298518 h 2025229"/>
                  <a:gd name="connsiteX2" fmla="*/ 678947 w 678947"/>
                  <a:gd name="connsiteY2" fmla="*/ 1298518 h 2025229"/>
                  <a:gd name="connsiteX3" fmla="*/ 677934 w 678947"/>
                  <a:gd name="connsiteY3" fmla="*/ 1301036 h 2025229"/>
                  <a:gd name="connsiteX4" fmla="*/ 678947 w 678947"/>
                  <a:gd name="connsiteY4" fmla="*/ 1302201 h 2025229"/>
                  <a:gd name="connsiteX5" fmla="*/ 677465 w 678947"/>
                  <a:gd name="connsiteY5" fmla="*/ 1302201 h 2025229"/>
                  <a:gd name="connsiteX6" fmla="*/ 380803 w 678947"/>
                  <a:gd name="connsiteY6" fmla="*/ 2020204 h 2025229"/>
                  <a:gd name="connsiteX7" fmla="*/ 370346 w 678947"/>
                  <a:gd name="connsiteY7" fmla="*/ 1428267 h 2025229"/>
                  <a:gd name="connsiteX8" fmla="*/ 430248 w 678947"/>
                  <a:gd name="connsiteY8" fmla="*/ 1346540 h 2025229"/>
                  <a:gd name="connsiteX9" fmla="*/ 339473 w 678947"/>
                  <a:gd name="connsiteY9" fmla="*/ 1259287 h 2025229"/>
                  <a:gd name="connsiteX10" fmla="*/ 248698 w 678947"/>
                  <a:gd name="connsiteY10" fmla="*/ 1346540 h 2025229"/>
                  <a:gd name="connsiteX11" fmla="*/ 308601 w 678947"/>
                  <a:gd name="connsiteY11" fmla="*/ 1428268 h 2025229"/>
                  <a:gd name="connsiteX12" fmla="*/ 298145 w 678947"/>
                  <a:gd name="connsiteY12" fmla="*/ 2025229 h 2025229"/>
                  <a:gd name="connsiteX13" fmla="*/ 1482 w 678947"/>
                  <a:gd name="connsiteY13" fmla="*/ 1302201 h 2025229"/>
                  <a:gd name="connsiteX14" fmla="*/ 1 w 678947"/>
                  <a:gd name="connsiteY14" fmla="*/ 1302201 h 2025229"/>
                  <a:gd name="connsiteX15" fmla="*/ 977 w 678947"/>
                  <a:gd name="connsiteY15" fmla="*/ 1300945 h 2025229"/>
                  <a:gd name="connsiteX16" fmla="*/ 0 w 678947"/>
                  <a:gd name="connsiteY16" fmla="*/ 1298518 h 2025229"/>
                  <a:gd name="connsiteX17" fmla="*/ 2865 w 678947"/>
                  <a:gd name="connsiteY17" fmla="*/ 1298518 h 2025229"/>
                  <a:gd name="connsiteX18" fmla="*/ 128363 w 678947"/>
                  <a:gd name="connsiteY18" fmla="*/ 918329 h 2025229"/>
                  <a:gd name="connsiteX19" fmla="*/ 541078 w 678947"/>
                  <a:gd name="connsiteY19" fmla="*/ 913760 h 2025229"/>
                  <a:gd name="connsiteX20" fmla="*/ 162613 w 678947"/>
                  <a:gd name="connsiteY20" fmla="*/ 795273 h 2025229"/>
                  <a:gd name="connsiteX21" fmla="*/ 516334 w 678947"/>
                  <a:gd name="connsiteY21" fmla="*/ 795273 h 2025229"/>
                  <a:gd name="connsiteX22" fmla="*/ 561325 w 678947"/>
                  <a:gd name="connsiteY22" fmla="*/ 840264 h 2025229"/>
                  <a:gd name="connsiteX23" fmla="*/ 516334 w 678947"/>
                  <a:gd name="connsiteY23" fmla="*/ 885255 h 2025229"/>
                  <a:gd name="connsiteX24" fmla="*/ 162613 w 678947"/>
                  <a:gd name="connsiteY24" fmla="*/ 885255 h 2025229"/>
                  <a:gd name="connsiteX25" fmla="*/ 117622 w 678947"/>
                  <a:gd name="connsiteY25" fmla="*/ 840264 h 2025229"/>
                  <a:gd name="connsiteX26" fmla="*/ 162613 w 678947"/>
                  <a:gd name="connsiteY26" fmla="*/ 795273 h 2025229"/>
                  <a:gd name="connsiteX27" fmla="*/ 306002 w 678947"/>
                  <a:gd name="connsiteY27" fmla="*/ 0 h 2025229"/>
                  <a:gd name="connsiteX28" fmla="*/ 477359 w 678947"/>
                  <a:gd name="connsiteY28" fmla="*/ 279667 h 2025229"/>
                  <a:gd name="connsiteX29" fmla="*/ 535416 w 678947"/>
                  <a:gd name="connsiteY29" fmla="*/ 730528 h 2025229"/>
                  <a:gd name="connsiteX30" fmla="*/ 143530 w 678947"/>
                  <a:gd name="connsiteY30" fmla="*/ 730528 h 2025229"/>
                  <a:gd name="connsiteX31" fmla="*/ 306002 w 678947"/>
                  <a:gd name="connsiteY31" fmla="*/ 0 h 2025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678947" h="2025229">
                    <a:moveTo>
                      <a:pt x="541078" y="913760"/>
                    </a:moveTo>
                    <a:cubicBezTo>
                      <a:pt x="517510" y="1040676"/>
                      <a:pt x="540707" y="1154107"/>
                      <a:pt x="675744" y="1298518"/>
                    </a:cubicBezTo>
                    <a:lnTo>
                      <a:pt x="678947" y="1298518"/>
                    </a:lnTo>
                    <a:lnTo>
                      <a:pt x="677934" y="1301036"/>
                    </a:lnTo>
                    <a:lnTo>
                      <a:pt x="678947" y="1302201"/>
                    </a:lnTo>
                    <a:lnTo>
                      <a:pt x="677465" y="1302201"/>
                    </a:lnTo>
                    <a:lnTo>
                      <a:pt x="380803" y="2020204"/>
                    </a:lnTo>
                    <a:lnTo>
                      <a:pt x="370346" y="1428267"/>
                    </a:lnTo>
                    <a:cubicBezTo>
                      <a:pt x="405337" y="1416402"/>
                      <a:pt x="430248" y="1384267"/>
                      <a:pt x="430248" y="1346540"/>
                    </a:cubicBezTo>
                    <a:cubicBezTo>
                      <a:pt x="430248" y="1298351"/>
                      <a:pt x="389607" y="1259287"/>
                      <a:pt x="339473" y="1259287"/>
                    </a:cubicBezTo>
                    <a:cubicBezTo>
                      <a:pt x="289339" y="1259287"/>
                      <a:pt x="248698" y="1298351"/>
                      <a:pt x="248698" y="1346540"/>
                    </a:cubicBezTo>
                    <a:cubicBezTo>
                      <a:pt x="248698" y="1384267"/>
                      <a:pt x="273609" y="1416402"/>
                      <a:pt x="308601" y="1428268"/>
                    </a:cubicBezTo>
                    <a:cubicBezTo>
                      <a:pt x="308601" y="1640657"/>
                      <a:pt x="298145" y="1812840"/>
                      <a:pt x="298145" y="2025229"/>
                    </a:cubicBezTo>
                    <a:cubicBezTo>
                      <a:pt x="195772" y="1770818"/>
                      <a:pt x="103855" y="1556612"/>
                      <a:pt x="1482" y="1302201"/>
                    </a:cubicBezTo>
                    <a:lnTo>
                      <a:pt x="1" y="1302201"/>
                    </a:lnTo>
                    <a:cubicBezTo>
                      <a:pt x="335" y="1301788"/>
                      <a:pt x="668" y="1301375"/>
                      <a:pt x="977" y="1300945"/>
                    </a:cubicBezTo>
                    <a:lnTo>
                      <a:pt x="0" y="1298518"/>
                    </a:lnTo>
                    <a:lnTo>
                      <a:pt x="2865" y="1298518"/>
                    </a:lnTo>
                    <a:cubicBezTo>
                      <a:pt x="133453" y="1136606"/>
                      <a:pt x="156667" y="1063482"/>
                      <a:pt x="128363" y="918329"/>
                    </a:cubicBezTo>
                    <a:lnTo>
                      <a:pt x="541078" y="913760"/>
                    </a:lnTo>
                    <a:close/>
                    <a:moveTo>
                      <a:pt x="162613" y="795273"/>
                    </a:moveTo>
                    <a:lnTo>
                      <a:pt x="516334" y="795273"/>
                    </a:lnTo>
                    <a:cubicBezTo>
                      <a:pt x="541182" y="795273"/>
                      <a:pt x="561325" y="815416"/>
                      <a:pt x="561325" y="840264"/>
                    </a:cubicBezTo>
                    <a:cubicBezTo>
                      <a:pt x="561325" y="865112"/>
                      <a:pt x="541182" y="885255"/>
                      <a:pt x="516334" y="885255"/>
                    </a:cubicBezTo>
                    <a:lnTo>
                      <a:pt x="162613" y="885255"/>
                    </a:lnTo>
                    <a:cubicBezTo>
                      <a:pt x="137765" y="885255"/>
                      <a:pt x="117622" y="865112"/>
                      <a:pt x="117622" y="840264"/>
                    </a:cubicBezTo>
                    <a:cubicBezTo>
                      <a:pt x="117622" y="815416"/>
                      <a:pt x="137765" y="795273"/>
                      <a:pt x="162613" y="795273"/>
                    </a:cubicBezTo>
                    <a:close/>
                    <a:moveTo>
                      <a:pt x="306002" y="0"/>
                    </a:moveTo>
                    <a:lnTo>
                      <a:pt x="477359" y="279667"/>
                    </a:lnTo>
                    <a:lnTo>
                      <a:pt x="535416" y="730528"/>
                    </a:lnTo>
                    <a:lnTo>
                      <a:pt x="143530" y="730528"/>
                    </a:lnTo>
                    <a:cubicBezTo>
                      <a:pt x="211263" y="560889"/>
                      <a:pt x="238269" y="169639"/>
                      <a:pt x="306002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CB7D578-172A-44A3-90DC-D22A7ADC69BD}"/>
              </a:ext>
            </a:extLst>
          </p:cNvPr>
          <p:cNvGrpSpPr/>
          <p:nvPr/>
        </p:nvGrpSpPr>
        <p:grpSpPr>
          <a:xfrm rot="20788243">
            <a:off x="7748542" y="1565176"/>
            <a:ext cx="996347" cy="707618"/>
            <a:chOff x="8479089" y="1262387"/>
            <a:chExt cx="6147593" cy="5684813"/>
          </a:xfrm>
          <a:solidFill>
            <a:schemeClr val="accent1"/>
          </a:solidFill>
        </p:grpSpPr>
        <p:grpSp>
          <p:nvGrpSpPr>
            <p:cNvPr id="34" name="Group 54">
              <a:extLst>
                <a:ext uri="{FF2B5EF4-FFF2-40B4-BE49-F238E27FC236}">
                  <a16:creationId xmlns:a16="http://schemas.microsoft.com/office/drawing/2014/main" id="{F45860AB-9A93-4A92-AD5F-4E1B962D49A6}"/>
                </a:ext>
              </a:extLst>
            </p:cNvPr>
            <p:cNvGrpSpPr/>
            <p:nvPr/>
          </p:nvGrpSpPr>
          <p:grpSpPr>
            <a:xfrm rot="20275744" flipH="1">
              <a:off x="9114369" y="4275290"/>
              <a:ext cx="965711" cy="1155035"/>
              <a:chOff x="5704433" y="717502"/>
              <a:chExt cx="7365528" cy="8809481"/>
            </a:xfrm>
            <a:grpFill/>
          </p:grpSpPr>
          <p:sp>
            <p:nvSpPr>
              <p:cNvPr id="123" name="Freeform: Shape 143">
                <a:extLst>
                  <a:ext uri="{FF2B5EF4-FFF2-40B4-BE49-F238E27FC236}">
                    <a16:creationId xmlns:a16="http://schemas.microsoft.com/office/drawing/2014/main" id="{9E7E9DA2-6B64-4062-A06A-F7715EA7B235}"/>
                  </a:ext>
                </a:extLst>
              </p:cNvPr>
              <p:cNvSpPr/>
              <p:nvPr/>
            </p:nvSpPr>
            <p:spPr>
              <a:xfrm>
                <a:off x="11674968" y="8268753"/>
                <a:ext cx="765879" cy="1258230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700" h="438150">
                    <a:moveTo>
                      <a:pt x="0" y="0"/>
                    </a:moveTo>
                    <a:lnTo>
                      <a:pt x="19050" y="438150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4" name="Freeform: Shape 144">
                <a:extLst>
                  <a:ext uri="{FF2B5EF4-FFF2-40B4-BE49-F238E27FC236}">
                    <a16:creationId xmlns:a16="http://schemas.microsoft.com/office/drawing/2014/main" id="{740E9705-C848-4CA2-9B1B-8D58ADB0A4A1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5" name="Freeform: Shape 145">
                <a:extLst>
                  <a:ext uri="{FF2B5EF4-FFF2-40B4-BE49-F238E27FC236}">
                    <a16:creationId xmlns:a16="http://schemas.microsoft.com/office/drawing/2014/main" id="{54B84895-9A5F-4BC6-8771-6D7EC52C6ED1}"/>
                  </a:ext>
                </a:extLst>
              </p:cNvPr>
              <p:cNvSpPr/>
              <p:nvPr/>
            </p:nvSpPr>
            <p:spPr>
              <a:xfrm>
                <a:off x="5704433" y="5540923"/>
                <a:ext cx="793232" cy="589649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05332">
                    <a:moveTo>
                      <a:pt x="157232" y="0"/>
                    </a:moveTo>
                    <a:lnTo>
                      <a:pt x="0" y="205332"/>
                    </a:lnTo>
                    <a:lnTo>
                      <a:pt x="276225" y="157707"/>
                    </a:lnTo>
                    <a:lnTo>
                      <a:pt x="15723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6" name="Freeform: Shape 146">
                <a:extLst>
                  <a:ext uri="{FF2B5EF4-FFF2-40B4-BE49-F238E27FC236}">
                    <a16:creationId xmlns:a16="http://schemas.microsoft.com/office/drawing/2014/main" id="{8611218B-701D-4A28-9CBD-2CCA9B4F4A22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7" name="Freeform: Shape 147">
                <a:extLst>
                  <a:ext uri="{FF2B5EF4-FFF2-40B4-BE49-F238E27FC236}">
                    <a16:creationId xmlns:a16="http://schemas.microsoft.com/office/drawing/2014/main" id="{4D821102-DBA1-4A98-AE3A-F0317116528D}"/>
                  </a:ext>
                </a:extLst>
              </p:cNvPr>
              <p:cNvSpPr/>
              <p:nvPr/>
            </p:nvSpPr>
            <p:spPr>
              <a:xfrm>
                <a:off x="10143209" y="2425829"/>
                <a:ext cx="2926752" cy="3993512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19175" h="1390650">
                    <a:moveTo>
                      <a:pt x="1019175" y="0"/>
                    </a:moveTo>
                    <a:lnTo>
                      <a:pt x="0" y="295275"/>
                    </a:lnTo>
                    <a:lnTo>
                      <a:pt x="19050" y="1390650"/>
                    </a:lnTo>
                    <a:lnTo>
                      <a:pt x="101917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8" name="Freeform: Shape 148">
                <a:extLst>
                  <a:ext uri="{FF2B5EF4-FFF2-40B4-BE49-F238E27FC236}">
                    <a16:creationId xmlns:a16="http://schemas.microsoft.com/office/drawing/2014/main" id="{C01E3E77-9BCD-49DC-9E20-A36CAFC8682F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9" name="Freeform: Shape 149">
                <a:extLst>
                  <a:ext uri="{FF2B5EF4-FFF2-40B4-BE49-F238E27FC236}">
                    <a16:creationId xmlns:a16="http://schemas.microsoft.com/office/drawing/2014/main" id="{119A9C66-A064-4040-A0EA-EBA24387CDF9}"/>
                  </a:ext>
                </a:extLst>
              </p:cNvPr>
              <p:cNvSpPr/>
              <p:nvPr/>
            </p:nvSpPr>
            <p:spPr>
              <a:xfrm>
                <a:off x="7708809" y="717502"/>
                <a:ext cx="2543812" cy="6236443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171700">
                    <a:moveTo>
                      <a:pt x="0" y="914400"/>
                    </a:moveTo>
                    <a:lnTo>
                      <a:pt x="871538" y="0"/>
                    </a:lnTo>
                    <a:cubicBezTo>
                      <a:pt x="876300" y="723900"/>
                      <a:pt x="881063" y="1447800"/>
                      <a:pt x="885825" y="2171700"/>
                    </a:cubicBezTo>
                    <a:lnTo>
                      <a:pt x="0" y="91440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5" name="Group 55">
              <a:extLst>
                <a:ext uri="{FF2B5EF4-FFF2-40B4-BE49-F238E27FC236}">
                  <a16:creationId xmlns:a16="http://schemas.microsoft.com/office/drawing/2014/main" id="{1613354E-E5E2-42FB-A418-3D11FFC530E9}"/>
                </a:ext>
              </a:extLst>
            </p:cNvPr>
            <p:cNvGrpSpPr/>
            <p:nvPr/>
          </p:nvGrpSpPr>
          <p:grpSpPr>
            <a:xfrm rot="20275744" flipH="1">
              <a:off x="8479086" y="5341627"/>
              <a:ext cx="1416765" cy="1605575"/>
              <a:chOff x="5365048" y="479821"/>
              <a:chExt cx="8036930" cy="9108010"/>
            </a:xfrm>
            <a:grpFill/>
          </p:grpSpPr>
          <p:sp>
            <p:nvSpPr>
              <p:cNvPr id="116" name="Freeform: Shape 136">
                <a:extLst>
                  <a:ext uri="{FF2B5EF4-FFF2-40B4-BE49-F238E27FC236}">
                    <a16:creationId xmlns:a16="http://schemas.microsoft.com/office/drawing/2014/main" id="{84593824-795C-4C91-9E47-5D7E22A3B159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7" name="Freeform: Shape 137">
                <a:extLst>
                  <a:ext uri="{FF2B5EF4-FFF2-40B4-BE49-F238E27FC236}">
                    <a16:creationId xmlns:a16="http://schemas.microsoft.com/office/drawing/2014/main" id="{7488151A-C9AB-440E-942A-0E911B917558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8" name="Freeform: Shape 138">
                <a:extLst>
                  <a:ext uri="{FF2B5EF4-FFF2-40B4-BE49-F238E27FC236}">
                    <a16:creationId xmlns:a16="http://schemas.microsoft.com/office/drawing/2014/main" id="{F1D914B8-1E17-488A-93D8-974F87D1F6BC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9" name="Freeform: Shape 139">
                <a:extLst>
                  <a:ext uri="{FF2B5EF4-FFF2-40B4-BE49-F238E27FC236}">
                    <a16:creationId xmlns:a16="http://schemas.microsoft.com/office/drawing/2014/main" id="{3A0774C9-A1EF-42B0-A002-C5CC0244F4F9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0" name="Freeform: Shape 140">
                <a:extLst>
                  <a:ext uri="{FF2B5EF4-FFF2-40B4-BE49-F238E27FC236}">
                    <a16:creationId xmlns:a16="http://schemas.microsoft.com/office/drawing/2014/main" id="{B0F4761B-76D1-43DB-9D0A-08DC537B45A7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1" name="Freeform: Shape 141">
                <a:extLst>
                  <a:ext uri="{FF2B5EF4-FFF2-40B4-BE49-F238E27FC236}">
                    <a16:creationId xmlns:a16="http://schemas.microsoft.com/office/drawing/2014/main" id="{1E1D7407-9D3F-4960-BCD0-88D6ED30E251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2" name="Freeform: Shape 142">
                <a:extLst>
                  <a:ext uri="{FF2B5EF4-FFF2-40B4-BE49-F238E27FC236}">
                    <a16:creationId xmlns:a16="http://schemas.microsoft.com/office/drawing/2014/main" id="{31E9BB47-97E5-4552-B9FA-40C9AFD1E458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6" name="Group 56">
              <a:extLst>
                <a:ext uri="{FF2B5EF4-FFF2-40B4-BE49-F238E27FC236}">
                  <a16:creationId xmlns:a16="http://schemas.microsoft.com/office/drawing/2014/main" id="{7C66E77F-6FCA-4BEB-AD76-A85B149D0BC4}"/>
                </a:ext>
              </a:extLst>
            </p:cNvPr>
            <p:cNvGrpSpPr/>
            <p:nvPr/>
          </p:nvGrpSpPr>
          <p:grpSpPr>
            <a:xfrm rot="20275744" flipH="1">
              <a:off x="10278521" y="5974427"/>
              <a:ext cx="496269" cy="512650"/>
              <a:chOff x="5365048" y="1982197"/>
              <a:chExt cx="7362621" cy="7605634"/>
            </a:xfrm>
            <a:grpFill/>
          </p:grpSpPr>
          <p:sp>
            <p:nvSpPr>
              <p:cNvPr id="109" name="Freeform: Shape 129">
                <a:extLst>
                  <a:ext uri="{FF2B5EF4-FFF2-40B4-BE49-F238E27FC236}">
                    <a16:creationId xmlns:a16="http://schemas.microsoft.com/office/drawing/2014/main" id="{F1F166BD-367B-4A8B-9555-487A1A92E8ED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0" name="Freeform: Shape 130">
                <a:extLst>
                  <a:ext uri="{FF2B5EF4-FFF2-40B4-BE49-F238E27FC236}">
                    <a16:creationId xmlns:a16="http://schemas.microsoft.com/office/drawing/2014/main" id="{F18D9AA4-A15A-41D9-8C37-A146A7214CAA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1" name="Freeform: Shape 131">
                <a:extLst>
                  <a:ext uri="{FF2B5EF4-FFF2-40B4-BE49-F238E27FC236}">
                    <a16:creationId xmlns:a16="http://schemas.microsoft.com/office/drawing/2014/main" id="{9DF9C387-FFD7-48D4-9CF2-0077517CFDC5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2" name="Freeform: Shape 132">
                <a:extLst>
                  <a:ext uri="{FF2B5EF4-FFF2-40B4-BE49-F238E27FC236}">
                    <a16:creationId xmlns:a16="http://schemas.microsoft.com/office/drawing/2014/main" id="{936D0EDA-4906-4640-8D07-A88913B32899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3" name="Freeform: Shape 133">
                <a:extLst>
                  <a:ext uri="{FF2B5EF4-FFF2-40B4-BE49-F238E27FC236}">
                    <a16:creationId xmlns:a16="http://schemas.microsoft.com/office/drawing/2014/main" id="{F0A601F6-18BD-4E64-8560-0669A022B232}"/>
                  </a:ext>
                </a:extLst>
              </p:cNvPr>
              <p:cNvSpPr/>
              <p:nvPr/>
            </p:nvSpPr>
            <p:spPr>
              <a:xfrm>
                <a:off x="9871173" y="3444023"/>
                <a:ext cx="1940058" cy="2975318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  <a:gd name="connsiteX0" fmla="*/ 1247497 w 1247497"/>
                  <a:gd name="connsiteY0" fmla="*/ 0 h 1024830"/>
                  <a:gd name="connsiteX1" fmla="*/ 0 w 1247497"/>
                  <a:gd name="connsiteY1" fmla="*/ 277330 h 1024830"/>
                  <a:gd name="connsiteX2" fmla="*/ 113780 w 1247497"/>
                  <a:gd name="connsiteY2" fmla="*/ 1024830 h 1024830"/>
                  <a:gd name="connsiteX3" fmla="*/ 1247497 w 1247497"/>
                  <a:gd name="connsiteY3" fmla="*/ 0 h 1024830"/>
                  <a:gd name="connsiteX0" fmla="*/ 675581 w 675581"/>
                  <a:gd name="connsiteY0" fmla="*/ 0 h 1036087"/>
                  <a:gd name="connsiteX1" fmla="*/ 0 w 675581"/>
                  <a:gd name="connsiteY1" fmla="*/ 288587 h 1036087"/>
                  <a:gd name="connsiteX2" fmla="*/ 113780 w 675581"/>
                  <a:gd name="connsiteY2" fmla="*/ 1036087 h 1036087"/>
                  <a:gd name="connsiteX3" fmla="*/ 675581 w 675581"/>
                  <a:gd name="connsiteY3" fmla="*/ 0 h 103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5581" h="1036087">
                    <a:moveTo>
                      <a:pt x="675581" y="0"/>
                    </a:moveTo>
                    <a:lnTo>
                      <a:pt x="0" y="288587"/>
                    </a:lnTo>
                    <a:lnTo>
                      <a:pt x="113780" y="1036087"/>
                    </a:lnTo>
                    <a:lnTo>
                      <a:pt x="675581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4" name="Freeform: Shape 134">
                <a:extLst>
                  <a:ext uri="{FF2B5EF4-FFF2-40B4-BE49-F238E27FC236}">
                    <a16:creationId xmlns:a16="http://schemas.microsoft.com/office/drawing/2014/main" id="{CF22F0D6-DF2B-433D-9BB6-9E688828AEA5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5" name="Freeform: Shape 135">
                <a:extLst>
                  <a:ext uri="{FF2B5EF4-FFF2-40B4-BE49-F238E27FC236}">
                    <a16:creationId xmlns:a16="http://schemas.microsoft.com/office/drawing/2014/main" id="{4BFBDAE6-85A4-4BF1-9654-E66124FB8DA4}"/>
                  </a:ext>
                </a:extLst>
              </p:cNvPr>
              <p:cNvSpPr/>
              <p:nvPr/>
            </p:nvSpPr>
            <p:spPr>
              <a:xfrm>
                <a:off x="7708809" y="1982197"/>
                <a:ext cx="2543813" cy="4971750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  <a:gd name="connsiteX0" fmla="*/ 0 w 993639"/>
                  <a:gd name="connsiteY0" fmla="*/ 595440 h 1852740"/>
                  <a:gd name="connsiteX1" fmla="*/ 993498 w 993639"/>
                  <a:gd name="connsiteY1" fmla="*/ 0 h 1852740"/>
                  <a:gd name="connsiteX2" fmla="*/ 885825 w 993639"/>
                  <a:gd name="connsiteY2" fmla="*/ 1852740 h 1852740"/>
                  <a:gd name="connsiteX3" fmla="*/ 0 w 993639"/>
                  <a:gd name="connsiteY3" fmla="*/ 595440 h 1852740"/>
                  <a:gd name="connsiteX0" fmla="*/ 0 w 885825"/>
                  <a:gd name="connsiteY0" fmla="*/ 473999 h 1731299"/>
                  <a:gd name="connsiteX1" fmla="*/ 784851 w 885825"/>
                  <a:gd name="connsiteY1" fmla="*/ 0 h 1731299"/>
                  <a:gd name="connsiteX2" fmla="*/ 885825 w 885825"/>
                  <a:gd name="connsiteY2" fmla="*/ 1731299 h 1731299"/>
                  <a:gd name="connsiteX3" fmla="*/ 0 w 885825"/>
                  <a:gd name="connsiteY3" fmla="*/ 473999 h 1731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1731299">
                    <a:moveTo>
                      <a:pt x="0" y="473999"/>
                    </a:moveTo>
                    <a:lnTo>
                      <a:pt x="784851" y="0"/>
                    </a:lnTo>
                    <a:cubicBezTo>
                      <a:pt x="789613" y="723900"/>
                      <a:pt x="881063" y="1007399"/>
                      <a:pt x="885825" y="1731299"/>
                    </a:cubicBezTo>
                    <a:lnTo>
                      <a:pt x="0" y="473999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7" name="Group 57">
              <a:extLst>
                <a:ext uri="{FF2B5EF4-FFF2-40B4-BE49-F238E27FC236}">
                  <a16:creationId xmlns:a16="http://schemas.microsoft.com/office/drawing/2014/main" id="{52BEBCFB-C8CA-4274-A752-B853CBFD229A}"/>
                </a:ext>
              </a:extLst>
            </p:cNvPr>
            <p:cNvGrpSpPr/>
            <p:nvPr/>
          </p:nvGrpSpPr>
          <p:grpSpPr>
            <a:xfrm rot="20275744" flipH="1">
              <a:off x="11620625" y="3813253"/>
              <a:ext cx="1199242" cy="1359073"/>
              <a:chOff x="5365051" y="479822"/>
              <a:chExt cx="8036930" cy="9108006"/>
            </a:xfrm>
            <a:grpFill/>
          </p:grpSpPr>
          <p:sp>
            <p:nvSpPr>
              <p:cNvPr id="102" name="Freeform: Shape 122">
                <a:extLst>
                  <a:ext uri="{FF2B5EF4-FFF2-40B4-BE49-F238E27FC236}">
                    <a16:creationId xmlns:a16="http://schemas.microsoft.com/office/drawing/2014/main" id="{3AE511F5-FE37-49E1-BA23-4A83E90A86AD}"/>
                  </a:ext>
                </a:extLst>
              </p:cNvPr>
              <p:cNvSpPr/>
              <p:nvPr/>
            </p:nvSpPr>
            <p:spPr>
              <a:xfrm>
                <a:off x="11674978" y="8268752"/>
                <a:ext cx="1052698" cy="1319076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3" name="Freeform: Shape 123">
                <a:extLst>
                  <a:ext uri="{FF2B5EF4-FFF2-40B4-BE49-F238E27FC236}">
                    <a16:creationId xmlns:a16="http://schemas.microsoft.com/office/drawing/2014/main" id="{451513C4-FF31-4446-8DA8-BD24A583B6D9}"/>
                  </a:ext>
                </a:extLst>
              </p:cNvPr>
              <p:cNvSpPr/>
              <p:nvPr/>
            </p:nvSpPr>
            <p:spPr>
              <a:xfrm>
                <a:off x="9107333" y="6879848"/>
                <a:ext cx="3333521" cy="1613813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4" name="Freeform: Shape 124">
                <a:extLst>
                  <a:ext uri="{FF2B5EF4-FFF2-40B4-BE49-F238E27FC236}">
                    <a16:creationId xmlns:a16="http://schemas.microsoft.com/office/drawing/2014/main" id="{BAACF105-3818-4DF2-88D0-6CAF285AD6F8}"/>
                  </a:ext>
                </a:extLst>
              </p:cNvPr>
              <p:cNvSpPr/>
              <p:nvPr/>
            </p:nvSpPr>
            <p:spPr>
              <a:xfrm>
                <a:off x="5365051" y="5540920"/>
                <a:ext cx="1132614" cy="452887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5" name="Freeform: Shape 125">
                <a:extLst>
                  <a:ext uri="{FF2B5EF4-FFF2-40B4-BE49-F238E27FC236}">
                    <a16:creationId xmlns:a16="http://schemas.microsoft.com/office/drawing/2014/main" id="{E6F0E26A-7B3A-4A33-962E-405AF0E5F09D}"/>
                  </a:ext>
                </a:extLst>
              </p:cNvPr>
              <p:cNvSpPr/>
              <p:nvPr/>
            </p:nvSpPr>
            <p:spPr>
              <a:xfrm>
                <a:off x="6149703" y="5215816"/>
                <a:ext cx="1586462" cy="2373445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6" name="Freeform: Shape 126">
                <a:extLst>
                  <a:ext uri="{FF2B5EF4-FFF2-40B4-BE49-F238E27FC236}">
                    <a16:creationId xmlns:a16="http://schemas.microsoft.com/office/drawing/2014/main" id="{10231687-6324-421E-B895-D9BD3177151F}"/>
                  </a:ext>
                </a:extLst>
              </p:cNvPr>
              <p:cNvSpPr/>
              <p:nvPr/>
            </p:nvSpPr>
            <p:spPr>
              <a:xfrm>
                <a:off x="9871175" y="2566273"/>
                <a:ext cx="3530806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7" name="Freeform: Shape 127">
                <a:extLst>
                  <a:ext uri="{FF2B5EF4-FFF2-40B4-BE49-F238E27FC236}">
                    <a16:creationId xmlns:a16="http://schemas.microsoft.com/office/drawing/2014/main" id="{D537009C-37A3-4DB7-8D25-9A783FDEDEF8}"/>
                  </a:ext>
                </a:extLst>
              </p:cNvPr>
              <p:cNvSpPr/>
              <p:nvPr/>
            </p:nvSpPr>
            <p:spPr>
              <a:xfrm>
                <a:off x="7585443" y="3324704"/>
                <a:ext cx="2667181" cy="4626400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8" name="Freeform: Shape 128">
                <a:extLst>
                  <a:ext uri="{FF2B5EF4-FFF2-40B4-BE49-F238E27FC236}">
                    <a16:creationId xmlns:a16="http://schemas.microsoft.com/office/drawing/2014/main" id="{5320887B-965E-4398-B283-13E8FF02B929}"/>
                  </a:ext>
                </a:extLst>
              </p:cNvPr>
              <p:cNvSpPr/>
              <p:nvPr/>
            </p:nvSpPr>
            <p:spPr>
              <a:xfrm>
                <a:off x="7708807" y="479822"/>
                <a:ext cx="2543816" cy="6474125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8" name="Group 58">
              <a:extLst>
                <a:ext uri="{FF2B5EF4-FFF2-40B4-BE49-F238E27FC236}">
                  <a16:creationId xmlns:a16="http://schemas.microsoft.com/office/drawing/2014/main" id="{A4C614AC-5BE8-4181-B849-B0100CA97A56}"/>
                </a:ext>
              </a:extLst>
            </p:cNvPr>
            <p:cNvGrpSpPr/>
            <p:nvPr/>
          </p:nvGrpSpPr>
          <p:grpSpPr>
            <a:xfrm rot="20073958" flipH="1">
              <a:off x="10116518" y="4915090"/>
              <a:ext cx="1567652" cy="1079676"/>
              <a:chOff x="3667032" y="1708483"/>
              <a:chExt cx="8105829" cy="5582653"/>
            </a:xfrm>
            <a:grpFill/>
          </p:grpSpPr>
          <p:sp>
            <p:nvSpPr>
              <p:cNvPr id="95" name="Freeform: Shape 115">
                <a:extLst>
                  <a:ext uri="{FF2B5EF4-FFF2-40B4-BE49-F238E27FC236}">
                    <a16:creationId xmlns:a16="http://schemas.microsoft.com/office/drawing/2014/main" id="{9DF014BB-F179-42C6-8387-67F23D302EC8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6" name="Freeform: Shape 116">
                <a:extLst>
                  <a:ext uri="{FF2B5EF4-FFF2-40B4-BE49-F238E27FC236}">
                    <a16:creationId xmlns:a16="http://schemas.microsoft.com/office/drawing/2014/main" id="{43158B62-EB27-4DC0-B94A-8FE8EA3BEFD1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7" name="Freeform: Shape 117">
                <a:extLst>
                  <a:ext uri="{FF2B5EF4-FFF2-40B4-BE49-F238E27FC236}">
                    <a16:creationId xmlns:a16="http://schemas.microsoft.com/office/drawing/2014/main" id="{13509654-D1B0-45C4-82C8-B4E6A770FC48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8" name="Freeform: Shape 118">
                <a:extLst>
                  <a:ext uri="{FF2B5EF4-FFF2-40B4-BE49-F238E27FC236}">
                    <a16:creationId xmlns:a16="http://schemas.microsoft.com/office/drawing/2014/main" id="{97FE985F-CF05-4BAB-90B2-008EA982CFDE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9" name="Freeform: Shape 119">
                <a:extLst>
                  <a:ext uri="{FF2B5EF4-FFF2-40B4-BE49-F238E27FC236}">
                    <a16:creationId xmlns:a16="http://schemas.microsoft.com/office/drawing/2014/main" id="{793E1344-C6F0-4600-A9E9-B3D945BCDE49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0" name="Freeform: Shape 120">
                <a:extLst>
                  <a:ext uri="{FF2B5EF4-FFF2-40B4-BE49-F238E27FC236}">
                    <a16:creationId xmlns:a16="http://schemas.microsoft.com/office/drawing/2014/main" id="{2DDEF963-81E5-4279-A20A-7B42FBEC532C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1" name="Freeform: Shape 121">
                <a:extLst>
                  <a:ext uri="{FF2B5EF4-FFF2-40B4-BE49-F238E27FC236}">
                    <a16:creationId xmlns:a16="http://schemas.microsoft.com/office/drawing/2014/main" id="{055CC459-978F-462F-B9D0-9FF057FB212D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/>
              </a:p>
            </p:txBody>
          </p:sp>
        </p:grpSp>
        <p:grpSp>
          <p:nvGrpSpPr>
            <p:cNvPr id="39" name="Group 59">
              <a:extLst>
                <a:ext uri="{FF2B5EF4-FFF2-40B4-BE49-F238E27FC236}">
                  <a16:creationId xmlns:a16="http://schemas.microsoft.com/office/drawing/2014/main" id="{27CDE13E-0311-447C-BB0C-7D29480071E8}"/>
                </a:ext>
              </a:extLst>
            </p:cNvPr>
            <p:cNvGrpSpPr/>
            <p:nvPr/>
          </p:nvGrpSpPr>
          <p:grpSpPr>
            <a:xfrm rot="20073958" flipH="1">
              <a:off x="10286235" y="3877079"/>
              <a:ext cx="981095" cy="675695"/>
              <a:chOff x="3667032" y="1708483"/>
              <a:chExt cx="8105829" cy="5582653"/>
            </a:xfrm>
            <a:grpFill/>
          </p:grpSpPr>
          <p:sp>
            <p:nvSpPr>
              <p:cNvPr id="88" name="Freeform: Shape 108">
                <a:extLst>
                  <a:ext uri="{FF2B5EF4-FFF2-40B4-BE49-F238E27FC236}">
                    <a16:creationId xmlns:a16="http://schemas.microsoft.com/office/drawing/2014/main" id="{B9529AD4-43BB-447C-A120-BBBAAA35F914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9" name="Freeform: Shape 109">
                <a:extLst>
                  <a:ext uri="{FF2B5EF4-FFF2-40B4-BE49-F238E27FC236}">
                    <a16:creationId xmlns:a16="http://schemas.microsoft.com/office/drawing/2014/main" id="{F54FCD30-77AF-4276-9FB0-C876D05A59D6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0" name="Freeform: Shape 110">
                <a:extLst>
                  <a:ext uri="{FF2B5EF4-FFF2-40B4-BE49-F238E27FC236}">
                    <a16:creationId xmlns:a16="http://schemas.microsoft.com/office/drawing/2014/main" id="{F7F81DC8-04E6-4688-BF09-ABF4AFD23828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1" name="Freeform: Shape 111">
                <a:extLst>
                  <a:ext uri="{FF2B5EF4-FFF2-40B4-BE49-F238E27FC236}">
                    <a16:creationId xmlns:a16="http://schemas.microsoft.com/office/drawing/2014/main" id="{A2F6795F-328C-4D4A-AD5A-7677F8567BF9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2" name="Freeform: Shape 112">
                <a:extLst>
                  <a:ext uri="{FF2B5EF4-FFF2-40B4-BE49-F238E27FC236}">
                    <a16:creationId xmlns:a16="http://schemas.microsoft.com/office/drawing/2014/main" id="{2895DD53-9A8D-4E95-B47B-2811A566CC7D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3" name="Freeform: Shape 113">
                <a:extLst>
                  <a:ext uri="{FF2B5EF4-FFF2-40B4-BE49-F238E27FC236}">
                    <a16:creationId xmlns:a16="http://schemas.microsoft.com/office/drawing/2014/main" id="{BC32CC48-A1B0-454D-BEBD-EEE11B064C1E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4" name="Freeform: Shape 114">
                <a:extLst>
                  <a:ext uri="{FF2B5EF4-FFF2-40B4-BE49-F238E27FC236}">
                    <a16:creationId xmlns:a16="http://schemas.microsoft.com/office/drawing/2014/main" id="{179D71E8-0C6A-4683-BC2C-7C9F2F6AFA39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0" name="Group 60">
              <a:extLst>
                <a:ext uri="{FF2B5EF4-FFF2-40B4-BE49-F238E27FC236}">
                  <a16:creationId xmlns:a16="http://schemas.microsoft.com/office/drawing/2014/main" id="{6A260E8F-0DAE-45CC-824B-C06E74EDA4C0}"/>
                </a:ext>
              </a:extLst>
            </p:cNvPr>
            <p:cNvGrpSpPr/>
            <p:nvPr/>
          </p:nvGrpSpPr>
          <p:grpSpPr>
            <a:xfrm rot="20275744" flipH="1">
              <a:off x="10178213" y="1637992"/>
              <a:ext cx="1416765" cy="1605575"/>
              <a:chOff x="5365048" y="479821"/>
              <a:chExt cx="8036930" cy="9108010"/>
            </a:xfrm>
            <a:grpFill/>
          </p:grpSpPr>
          <p:sp>
            <p:nvSpPr>
              <p:cNvPr id="81" name="Freeform: Shape 101">
                <a:extLst>
                  <a:ext uri="{FF2B5EF4-FFF2-40B4-BE49-F238E27FC236}">
                    <a16:creationId xmlns:a16="http://schemas.microsoft.com/office/drawing/2014/main" id="{4FBD9A29-1095-4DF3-8AAF-A4DD711F798A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2" name="Freeform: Shape 102">
                <a:extLst>
                  <a:ext uri="{FF2B5EF4-FFF2-40B4-BE49-F238E27FC236}">
                    <a16:creationId xmlns:a16="http://schemas.microsoft.com/office/drawing/2014/main" id="{1152B84F-741C-4DBE-9881-0000B24E2FBF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3" name="Freeform: Shape 103">
                <a:extLst>
                  <a:ext uri="{FF2B5EF4-FFF2-40B4-BE49-F238E27FC236}">
                    <a16:creationId xmlns:a16="http://schemas.microsoft.com/office/drawing/2014/main" id="{1F69D678-8B60-4D23-BA66-BF93186C5CB3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4" name="Freeform: Shape 104">
                <a:extLst>
                  <a:ext uri="{FF2B5EF4-FFF2-40B4-BE49-F238E27FC236}">
                    <a16:creationId xmlns:a16="http://schemas.microsoft.com/office/drawing/2014/main" id="{18CEAC4A-D349-4A68-8F0F-9159F859CF37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5" name="Freeform: Shape 105">
                <a:extLst>
                  <a:ext uri="{FF2B5EF4-FFF2-40B4-BE49-F238E27FC236}">
                    <a16:creationId xmlns:a16="http://schemas.microsoft.com/office/drawing/2014/main" id="{D81E7F34-F14E-4D4E-B84E-98872DAFA6A0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6" name="Freeform: Shape 106">
                <a:extLst>
                  <a:ext uri="{FF2B5EF4-FFF2-40B4-BE49-F238E27FC236}">
                    <a16:creationId xmlns:a16="http://schemas.microsoft.com/office/drawing/2014/main" id="{4A5CF3F1-4EB7-49BF-8B08-CD6287648663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7" name="Freeform: Shape 107">
                <a:extLst>
                  <a:ext uri="{FF2B5EF4-FFF2-40B4-BE49-F238E27FC236}">
                    <a16:creationId xmlns:a16="http://schemas.microsoft.com/office/drawing/2014/main" id="{759000BD-4C3D-4C87-A028-087E024E32DA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1" name="Group 61">
              <a:extLst>
                <a:ext uri="{FF2B5EF4-FFF2-40B4-BE49-F238E27FC236}">
                  <a16:creationId xmlns:a16="http://schemas.microsoft.com/office/drawing/2014/main" id="{E4678AB1-7487-4A02-832E-E0CDA4432DD7}"/>
                </a:ext>
              </a:extLst>
            </p:cNvPr>
            <p:cNvGrpSpPr/>
            <p:nvPr/>
          </p:nvGrpSpPr>
          <p:grpSpPr>
            <a:xfrm rot="20275744" flipH="1">
              <a:off x="11852980" y="2424207"/>
              <a:ext cx="1074019" cy="1217156"/>
              <a:chOff x="5365048" y="479821"/>
              <a:chExt cx="8036930" cy="9108010"/>
            </a:xfrm>
            <a:grpFill/>
          </p:grpSpPr>
          <p:sp>
            <p:nvSpPr>
              <p:cNvPr id="74" name="Freeform: Shape 94">
                <a:extLst>
                  <a:ext uri="{FF2B5EF4-FFF2-40B4-BE49-F238E27FC236}">
                    <a16:creationId xmlns:a16="http://schemas.microsoft.com/office/drawing/2014/main" id="{F595F63A-5CA8-4068-BAFC-380A58F75918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5" name="Freeform: Shape 95">
                <a:extLst>
                  <a:ext uri="{FF2B5EF4-FFF2-40B4-BE49-F238E27FC236}">
                    <a16:creationId xmlns:a16="http://schemas.microsoft.com/office/drawing/2014/main" id="{1181F68E-4C74-4C40-B04F-6A74EB568B91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6" name="Freeform: Shape 96">
                <a:extLst>
                  <a:ext uri="{FF2B5EF4-FFF2-40B4-BE49-F238E27FC236}">
                    <a16:creationId xmlns:a16="http://schemas.microsoft.com/office/drawing/2014/main" id="{8BAA4179-C927-4493-8564-667F4E53520C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7" name="Freeform: Shape 97">
                <a:extLst>
                  <a:ext uri="{FF2B5EF4-FFF2-40B4-BE49-F238E27FC236}">
                    <a16:creationId xmlns:a16="http://schemas.microsoft.com/office/drawing/2014/main" id="{CBF5D579-3493-483C-9323-1C368D413382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8" name="Freeform: Shape 98">
                <a:extLst>
                  <a:ext uri="{FF2B5EF4-FFF2-40B4-BE49-F238E27FC236}">
                    <a16:creationId xmlns:a16="http://schemas.microsoft.com/office/drawing/2014/main" id="{4CA983A0-DA63-4657-BB1C-B11FCCA9DC04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9" name="Freeform: Shape 99">
                <a:extLst>
                  <a:ext uri="{FF2B5EF4-FFF2-40B4-BE49-F238E27FC236}">
                    <a16:creationId xmlns:a16="http://schemas.microsoft.com/office/drawing/2014/main" id="{6B48AA8D-C57A-47DF-80E8-977C765A9731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0" name="Freeform: Shape 100">
                <a:extLst>
                  <a:ext uri="{FF2B5EF4-FFF2-40B4-BE49-F238E27FC236}">
                    <a16:creationId xmlns:a16="http://schemas.microsoft.com/office/drawing/2014/main" id="{CB3F8D67-7305-4297-9A80-DA4109F323DD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2" name="Group 62">
              <a:extLst>
                <a:ext uri="{FF2B5EF4-FFF2-40B4-BE49-F238E27FC236}">
                  <a16:creationId xmlns:a16="http://schemas.microsoft.com/office/drawing/2014/main" id="{4A25A0C3-7962-46A5-9FB3-CCA1454047ED}"/>
                </a:ext>
              </a:extLst>
            </p:cNvPr>
            <p:cNvGrpSpPr/>
            <p:nvPr/>
          </p:nvGrpSpPr>
          <p:grpSpPr>
            <a:xfrm rot="21043784" flipH="1">
              <a:off x="12949689" y="4848333"/>
              <a:ext cx="885221" cy="609681"/>
              <a:chOff x="3667032" y="1708483"/>
              <a:chExt cx="8105829" cy="5582653"/>
            </a:xfrm>
            <a:grpFill/>
          </p:grpSpPr>
          <p:sp>
            <p:nvSpPr>
              <p:cNvPr id="67" name="Freeform: Shape 87">
                <a:extLst>
                  <a:ext uri="{FF2B5EF4-FFF2-40B4-BE49-F238E27FC236}">
                    <a16:creationId xmlns:a16="http://schemas.microsoft.com/office/drawing/2014/main" id="{D1549886-620B-425D-A6C6-4C13650C4D57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8" name="Freeform: Shape 88">
                <a:extLst>
                  <a:ext uri="{FF2B5EF4-FFF2-40B4-BE49-F238E27FC236}">
                    <a16:creationId xmlns:a16="http://schemas.microsoft.com/office/drawing/2014/main" id="{FFEEE664-8026-4CE9-A729-F084A90F15BE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9" name="Freeform: Shape 89">
                <a:extLst>
                  <a:ext uri="{FF2B5EF4-FFF2-40B4-BE49-F238E27FC236}">
                    <a16:creationId xmlns:a16="http://schemas.microsoft.com/office/drawing/2014/main" id="{FA620B01-B4A1-4BA4-B553-AE292E99DB21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0" name="Freeform: Shape 90">
                <a:extLst>
                  <a:ext uri="{FF2B5EF4-FFF2-40B4-BE49-F238E27FC236}">
                    <a16:creationId xmlns:a16="http://schemas.microsoft.com/office/drawing/2014/main" id="{85D63997-27B7-44CC-B21F-2990107CF1BE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1" name="Freeform: Shape 91">
                <a:extLst>
                  <a:ext uri="{FF2B5EF4-FFF2-40B4-BE49-F238E27FC236}">
                    <a16:creationId xmlns:a16="http://schemas.microsoft.com/office/drawing/2014/main" id="{9F90CD1D-5387-4D96-91F6-FD524514B7B9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2" name="Freeform: Shape 92">
                <a:extLst>
                  <a:ext uri="{FF2B5EF4-FFF2-40B4-BE49-F238E27FC236}">
                    <a16:creationId xmlns:a16="http://schemas.microsoft.com/office/drawing/2014/main" id="{B49F6C53-C3BD-41A4-90BD-8B549EDB93C0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3" name="Freeform: Shape 93">
                <a:extLst>
                  <a:ext uri="{FF2B5EF4-FFF2-40B4-BE49-F238E27FC236}">
                    <a16:creationId xmlns:a16="http://schemas.microsoft.com/office/drawing/2014/main" id="{4C6C39AA-AC8D-46BD-A281-7C30BC95C872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3" name="Group 63">
              <a:extLst>
                <a:ext uri="{FF2B5EF4-FFF2-40B4-BE49-F238E27FC236}">
                  <a16:creationId xmlns:a16="http://schemas.microsoft.com/office/drawing/2014/main" id="{4D456636-6177-4646-A18A-8BC018C679F1}"/>
                </a:ext>
              </a:extLst>
            </p:cNvPr>
            <p:cNvGrpSpPr/>
            <p:nvPr/>
          </p:nvGrpSpPr>
          <p:grpSpPr>
            <a:xfrm rot="21043784" flipH="1">
              <a:off x="9098408" y="3250271"/>
              <a:ext cx="740470" cy="509975"/>
              <a:chOff x="3667032" y="1708483"/>
              <a:chExt cx="8105829" cy="5582653"/>
            </a:xfrm>
            <a:grpFill/>
          </p:grpSpPr>
          <p:sp>
            <p:nvSpPr>
              <p:cNvPr id="60" name="Freeform: Shape 80">
                <a:extLst>
                  <a:ext uri="{FF2B5EF4-FFF2-40B4-BE49-F238E27FC236}">
                    <a16:creationId xmlns:a16="http://schemas.microsoft.com/office/drawing/2014/main" id="{C16E7D34-E5A9-42DA-BDA0-1C0504734A51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1" name="Freeform: Shape 81">
                <a:extLst>
                  <a:ext uri="{FF2B5EF4-FFF2-40B4-BE49-F238E27FC236}">
                    <a16:creationId xmlns:a16="http://schemas.microsoft.com/office/drawing/2014/main" id="{3CA607CF-F3AA-4FAF-8124-4E17C90263EE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2" name="Freeform: Shape 82">
                <a:extLst>
                  <a:ext uri="{FF2B5EF4-FFF2-40B4-BE49-F238E27FC236}">
                    <a16:creationId xmlns:a16="http://schemas.microsoft.com/office/drawing/2014/main" id="{65D3996C-3A5B-4397-93BB-8A8C18ACD240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3" name="Freeform: Shape 83">
                <a:extLst>
                  <a:ext uri="{FF2B5EF4-FFF2-40B4-BE49-F238E27FC236}">
                    <a16:creationId xmlns:a16="http://schemas.microsoft.com/office/drawing/2014/main" id="{CAB54107-D35A-44D0-9816-D9850FD3EEE6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4" name="Freeform: Shape 84">
                <a:extLst>
                  <a:ext uri="{FF2B5EF4-FFF2-40B4-BE49-F238E27FC236}">
                    <a16:creationId xmlns:a16="http://schemas.microsoft.com/office/drawing/2014/main" id="{EB7B8C47-4455-4D5C-9742-0044137AEAEC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5" name="Freeform: Shape 85">
                <a:extLst>
                  <a:ext uri="{FF2B5EF4-FFF2-40B4-BE49-F238E27FC236}">
                    <a16:creationId xmlns:a16="http://schemas.microsoft.com/office/drawing/2014/main" id="{7739CF17-783F-4FA5-BEE6-256587F835BB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6" name="Freeform: Shape 86">
                <a:extLst>
                  <a:ext uri="{FF2B5EF4-FFF2-40B4-BE49-F238E27FC236}">
                    <a16:creationId xmlns:a16="http://schemas.microsoft.com/office/drawing/2014/main" id="{59954748-EB08-4E0B-BEA3-FDD1982C02EE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4" name="Group 64">
              <a:extLst>
                <a:ext uri="{FF2B5EF4-FFF2-40B4-BE49-F238E27FC236}">
                  <a16:creationId xmlns:a16="http://schemas.microsoft.com/office/drawing/2014/main" id="{87066914-A1EC-4A93-A6BF-83DF83F4BB25}"/>
                </a:ext>
              </a:extLst>
            </p:cNvPr>
            <p:cNvGrpSpPr/>
            <p:nvPr/>
          </p:nvGrpSpPr>
          <p:grpSpPr>
            <a:xfrm rot="20275744" flipH="1">
              <a:off x="12999433" y="1262385"/>
              <a:ext cx="1627250" cy="1844119"/>
              <a:chOff x="5365048" y="479821"/>
              <a:chExt cx="8036930" cy="9108010"/>
            </a:xfrm>
            <a:grpFill/>
          </p:grpSpPr>
          <p:sp>
            <p:nvSpPr>
              <p:cNvPr id="53" name="Freeform: Shape 73">
                <a:extLst>
                  <a:ext uri="{FF2B5EF4-FFF2-40B4-BE49-F238E27FC236}">
                    <a16:creationId xmlns:a16="http://schemas.microsoft.com/office/drawing/2014/main" id="{16A05DD9-E635-4EB2-81EF-1B81F5387B72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4" name="Freeform: Shape 74">
                <a:extLst>
                  <a:ext uri="{FF2B5EF4-FFF2-40B4-BE49-F238E27FC236}">
                    <a16:creationId xmlns:a16="http://schemas.microsoft.com/office/drawing/2014/main" id="{048C7846-6971-4DB9-965E-F585B8FB4274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5" name="Freeform: Shape 75">
                <a:extLst>
                  <a:ext uri="{FF2B5EF4-FFF2-40B4-BE49-F238E27FC236}">
                    <a16:creationId xmlns:a16="http://schemas.microsoft.com/office/drawing/2014/main" id="{884E8197-B25B-4680-BBAC-C104434D3408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6" name="Freeform: Shape 76">
                <a:extLst>
                  <a:ext uri="{FF2B5EF4-FFF2-40B4-BE49-F238E27FC236}">
                    <a16:creationId xmlns:a16="http://schemas.microsoft.com/office/drawing/2014/main" id="{10A6479E-112C-4638-A325-8F44BBFF0321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7" name="Freeform: Shape 77">
                <a:extLst>
                  <a:ext uri="{FF2B5EF4-FFF2-40B4-BE49-F238E27FC236}">
                    <a16:creationId xmlns:a16="http://schemas.microsoft.com/office/drawing/2014/main" id="{EC9B11AE-96A8-4515-8A33-CF18057D2A1D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8" name="Freeform: Shape 78">
                <a:extLst>
                  <a:ext uri="{FF2B5EF4-FFF2-40B4-BE49-F238E27FC236}">
                    <a16:creationId xmlns:a16="http://schemas.microsoft.com/office/drawing/2014/main" id="{F8DDB90C-A308-46BD-BEAD-0FEC1E61DDC3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9" name="Freeform: Shape 79">
                <a:extLst>
                  <a:ext uri="{FF2B5EF4-FFF2-40B4-BE49-F238E27FC236}">
                    <a16:creationId xmlns:a16="http://schemas.microsoft.com/office/drawing/2014/main" id="{A36837C5-5230-4C98-9E6D-C820F4C73FFE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5" name="Group 65">
              <a:extLst>
                <a:ext uri="{FF2B5EF4-FFF2-40B4-BE49-F238E27FC236}">
                  <a16:creationId xmlns:a16="http://schemas.microsoft.com/office/drawing/2014/main" id="{68485657-D0F6-4701-973B-CA6B4B2C99FE}"/>
                </a:ext>
              </a:extLst>
            </p:cNvPr>
            <p:cNvGrpSpPr/>
            <p:nvPr/>
          </p:nvGrpSpPr>
          <p:grpSpPr>
            <a:xfrm rot="19361629" flipH="1">
              <a:off x="13519303" y="3604290"/>
              <a:ext cx="825204" cy="568334"/>
              <a:chOff x="3667032" y="1708483"/>
              <a:chExt cx="8105829" cy="5582653"/>
            </a:xfrm>
            <a:grpFill/>
          </p:grpSpPr>
          <p:sp>
            <p:nvSpPr>
              <p:cNvPr id="46" name="Freeform: Shape 66">
                <a:extLst>
                  <a:ext uri="{FF2B5EF4-FFF2-40B4-BE49-F238E27FC236}">
                    <a16:creationId xmlns:a16="http://schemas.microsoft.com/office/drawing/2014/main" id="{15E8FA86-7A6B-4B62-BED5-A237499DD50B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7" name="Freeform: Shape 67">
                <a:extLst>
                  <a:ext uri="{FF2B5EF4-FFF2-40B4-BE49-F238E27FC236}">
                    <a16:creationId xmlns:a16="http://schemas.microsoft.com/office/drawing/2014/main" id="{95A12BCA-50C7-4109-A55E-B32BA643CB8B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8" name="Freeform: Shape 68">
                <a:extLst>
                  <a:ext uri="{FF2B5EF4-FFF2-40B4-BE49-F238E27FC236}">
                    <a16:creationId xmlns:a16="http://schemas.microsoft.com/office/drawing/2014/main" id="{42B554A4-AC34-4221-AD36-E2B19B70AA14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9" name="Freeform: Shape 69">
                <a:extLst>
                  <a:ext uri="{FF2B5EF4-FFF2-40B4-BE49-F238E27FC236}">
                    <a16:creationId xmlns:a16="http://schemas.microsoft.com/office/drawing/2014/main" id="{0DBF045B-7F5C-4F70-AE56-542A7E4AE823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0" name="Freeform: Shape 70">
                <a:extLst>
                  <a:ext uri="{FF2B5EF4-FFF2-40B4-BE49-F238E27FC236}">
                    <a16:creationId xmlns:a16="http://schemas.microsoft.com/office/drawing/2014/main" id="{29D60EE4-031A-47C6-8A55-4DAEC50067B2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1" name="Freeform: Shape 71">
                <a:extLst>
                  <a:ext uri="{FF2B5EF4-FFF2-40B4-BE49-F238E27FC236}">
                    <a16:creationId xmlns:a16="http://schemas.microsoft.com/office/drawing/2014/main" id="{A42CFED2-7586-449C-B852-8D5C003D64C3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2" name="Freeform: Shape 72">
                <a:extLst>
                  <a:ext uri="{FF2B5EF4-FFF2-40B4-BE49-F238E27FC236}">
                    <a16:creationId xmlns:a16="http://schemas.microsoft.com/office/drawing/2014/main" id="{D834EE39-C7BE-4586-849F-2D7864C1DA2E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</p:grpSp>
      <p:sp>
        <p:nvSpPr>
          <p:cNvPr id="131" name="Rectangle 130"/>
          <p:cNvSpPr/>
          <p:nvPr/>
        </p:nvSpPr>
        <p:spPr>
          <a:xfrm>
            <a:off x="4831774" y="1569028"/>
            <a:ext cx="2774374" cy="7377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n-US" sz="1050" dirty="0" err="1">
                <a:latin typeface="Andalus" pitchFamily="18" charset="-78"/>
                <a:cs typeface="Andalus" pitchFamily="18" charset="-78"/>
              </a:rPr>
              <a:t>Ini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halaman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soal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reading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C3FB32-00ED-4E94-83A3-52FAFB91A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869" y="1536620"/>
            <a:ext cx="3926358" cy="220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041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B933CE28-7746-4CEF-BB86-9D76F74E53BA}"/>
              </a:ext>
            </a:extLst>
          </p:cNvPr>
          <p:cNvSpPr txBox="1"/>
          <p:nvPr/>
        </p:nvSpPr>
        <p:spPr>
          <a:xfrm>
            <a:off x="5597047" y="4532951"/>
            <a:ext cx="1964028" cy="2308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r"/>
            <a:endParaRPr lang="ko-KR" altLang="en-US" sz="9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78EA8B-546D-4201-A041-174C47C71AA9}"/>
              </a:ext>
            </a:extLst>
          </p:cNvPr>
          <p:cNvSpPr txBox="1"/>
          <p:nvPr/>
        </p:nvSpPr>
        <p:spPr>
          <a:xfrm>
            <a:off x="686667" y="709149"/>
            <a:ext cx="33478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WIREFRAME HALAMAN SOAL LISTENING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AC0C916-669F-4F9A-8DFF-61614F5E4F6D}"/>
              </a:ext>
            </a:extLst>
          </p:cNvPr>
          <p:cNvSpPr/>
          <p:nvPr/>
        </p:nvSpPr>
        <p:spPr>
          <a:xfrm>
            <a:off x="8150268" y="2171016"/>
            <a:ext cx="457199" cy="2972485"/>
          </a:xfrm>
          <a:custGeom>
            <a:avLst/>
            <a:gdLst>
              <a:gd name="connsiteX0" fmla="*/ 0 w 914399"/>
              <a:gd name="connsiteY0" fmla="*/ 0 h 5944970"/>
              <a:gd name="connsiteX1" fmla="*/ 914399 w 914399"/>
              <a:gd name="connsiteY1" fmla="*/ 0 h 5944970"/>
              <a:gd name="connsiteX2" fmla="*/ 914399 w 914399"/>
              <a:gd name="connsiteY2" fmla="*/ 5944970 h 5944970"/>
              <a:gd name="connsiteX3" fmla="*/ 774341 w 914399"/>
              <a:gd name="connsiteY3" fmla="*/ 5944970 h 5944970"/>
              <a:gd name="connsiteX4" fmla="*/ 774341 w 914399"/>
              <a:gd name="connsiteY4" fmla="*/ 140059 h 5944970"/>
              <a:gd name="connsiteX5" fmla="*/ 140059 w 914399"/>
              <a:gd name="connsiteY5" fmla="*/ 140059 h 5944970"/>
              <a:gd name="connsiteX6" fmla="*/ 140059 w 914399"/>
              <a:gd name="connsiteY6" fmla="*/ 5944970 h 5944970"/>
              <a:gd name="connsiteX7" fmla="*/ 0 w 914399"/>
              <a:gd name="connsiteY7" fmla="*/ 5944970 h 5944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399" h="5944970">
                <a:moveTo>
                  <a:pt x="0" y="0"/>
                </a:moveTo>
                <a:lnTo>
                  <a:pt x="914399" y="0"/>
                </a:lnTo>
                <a:lnTo>
                  <a:pt x="914399" y="5944970"/>
                </a:lnTo>
                <a:lnTo>
                  <a:pt x="774341" y="5944970"/>
                </a:lnTo>
                <a:lnTo>
                  <a:pt x="774341" y="140059"/>
                </a:lnTo>
                <a:lnTo>
                  <a:pt x="140059" y="140059"/>
                </a:lnTo>
                <a:lnTo>
                  <a:pt x="140059" y="5944970"/>
                </a:lnTo>
                <a:lnTo>
                  <a:pt x="0" y="594497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tx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E9A55AF-EC06-4B73-A912-BBF05D59CBC7}"/>
              </a:ext>
            </a:extLst>
          </p:cNvPr>
          <p:cNvGrpSpPr/>
          <p:nvPr/>
        </p:nvGrpSpPr>
        <p:grpSpPr>
          <a:xfrm>
            <a:off x="5569528" y="3460173"/>
            <a:ext cx="1101437" cy="1683328"/>
            <a:chOff x="9160627" y="2419425"/>
            <a:chExt cx="8461758" cy="9680631"/>
          </a:xfrm>
        </p:grpSpPr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08C25716-4655-4B56-B91F-0022C19B185E}"/>
                </a:ext>
              </a:extLst>
            </p:cNvPr>
            <p:cNvSpPr>
              <a:spLocks/>
            </p:cNvSpPr>
            <p:nvPr/>
          </p:nvSpPr>
          <p:spPr bwMode="auto">
            <a:xfrm rot="8950285" flipV="1">
              <a:off x="9739524" y="5545205"/>
              <a:ext cx="4372492" cy="6554851"/>
            </a:xfrm>
            <a:custGeom>
              <a:avLst/>
              <a:gdLst>
                <a:gd name="T0" fmla="*/ 388 w 2127"/>
                <a:gd name="T1" fmla="*/ 1550 h 3157"/>
                <a:gd name="T2" fmla="*/ 312 w 2127"/>
                <a:gd name="T3" fmla="*/ 1481 h 3157"/>
                <a:gd name="T4" fmla="*/ 259 w 2127"/>
                <a:gd name="T5" fmla="*/ 1260 h 3157"/>
                <a:gd name="T6" fmla="*/ 380 w 2127"/>
                <a:gd name="T7" fmla="*/ 1152 h 3157"/>
                <a:gd name="T8" fmla="*/ 318 w 2127"/>
                <a:gd name="T9" fmla="*/ 915 h 3157"/>
                <a:gd name="T10" fmla="*/ 345 w 2127"/>
                <a:gd name="T11" fmla="*/ 802 h 3157"/>
                <a:gd name="T12" fmla="*/ 349 w 2127"/>
                <a:gd name="T13" fmla="*/ 635 h 3157"/>
                <a:gd name="T14" fmla="*/ 421 w 2127"/>
                <a:gd name="T15" fmla="*/ 485 h 3157"/>
                <a:gd name="T16" fmla="*/ 561 w 2127"/>
                <a:gd name="T17" fmla="*/ 367 h 3157"/>
                <a:gd name="T18" fmla="*/ 569 w 2127"/>
                <a:gd name="T19" fmla="*/ 271 h 3157"/>
                <a:gd name="T20" fmla="*/ 561 w 2127"/>
                <a:gd name="T21" fmla="*/ 181 h 3157"/>
                <a:gd name="T22" fmla="*/ 625 w 2127"/>
                <a:gd name="T23" fmla="*/ 148 h 3157"/>
                <a:gd name="T24" fmla="*/ 769 w 2127"/>
                <a:gd name="T25" fmla="*/ 90 h 3157"/>
                <a:gd name="T26" fmla="*/ 909 w 2127"/>
                <a:gd name="T27" fmla="*/ 57 h 3157"/>
                <a:gd name="T28" fmla="*/ 1114 w 2127"/>
                <a:gd name="T29" fmla="*/ 148 h 3157"/>
                <a:gd name="T30" fmla="*/ 1236 w 2127"/>
                <a:gd name="T31" fmla="*/ 300 h 3157"/>
                <a:gd name="T32" fmla="*/ 1447 w 2127"/>
                <a:gd name="T33" fmla="*/ 373 h 3157"/>
                <a:gd name="T34" fmla="*/ 1554 w 2127"/>
                <a:gd name="T35" fmla="*/ 475 h 3157"/>
                <a:gd name="T36" fmla="*/ 1775 w 2127"/>
                <a:gd name="T37" fmla="*/ 691 h 3157"/>
                <a:gd name="T38" fmla="*/ 1677 w 2127"/>
                <a:gd name="T39" fmla="*/ 814 h 3157"/>
                <a:gd name="T40" fmla="*/ 1939 w 2127"/>
                <a:gd name="T41" fmla="*/ 1097 h 3157"/>
                <a:gd name="T42" fmla="*/ 1890 w 2127"/>
                <a:gd name="T43" fmla="*/ 1273 h 3157"/>
                <a:gd name="T44" fmla="*/ 2095 w 2127"/>
                <a:gd name="T45" fmla="*/ 1310 h 3157"/>
                <a:gd name="T46" fmla="*/ 1794 w 2127"/>
                <a:gd name="T47" fmla="*/ 1274 h 3157"/>
                <a:gd name="T48" fmla="*/ 1811 w 2127"/>
                <a:gd name="T49" fmla="*/ 1429 h 3157"/>
                <a:gd name="T50" fmla="*/ 1930 w 2127"/>
                <a:gd name="T51" fmla="*/ 1478 h 3157"/>
                <a:gd name="T52" fmla="*/ 1627 w 2127"/>
                <a:gd name="T53" fmla="*/ 1415 h 3157"/>
                <a:gd name="T54" fmla="*/ 1667 w 2127"/>
                <a:gd name="T55" fmla="*/ 1497 h 3157"/>
                <a:gd name="T56" fmla="*/ 1629 w 2127"/>
                <a:gd name="T57" fmla="*/ 1664 h 3157"/>
                <a:gd name="T58" fmla="*/ 1496 w 2127"/>
                <a:gd name="T59" fmla="*/ 1500 h 3157"/>
                <a:gd name="T60" fmla="*/ 1532 w 2127"/>
                <a:gd name="T61" fmla="*/ 1589 h 3157"/>
                <a:gd name="T62" fmla="*/ 1509 w 2127"/>
                <a:gd name="T63" fmla="*/ 1647 h 3157"/>
                <a:gd name="T64" fmla="*/ 1579 w 2127"/>
                <a:gd name="T65" fmla="*/ 1799 h 3157"/>
                <a:gd name="T66" fmla="*/ 1631 w 2127"/>
                <a:gd name="T67" fmla="*/ 2080 h 3157"/>
                <a:gd name="T68" fmla="*/ 1652 w 2127"/>
                <a:gd name="T69" fmla="*/ 2242 h 3157"/>
                <a:gd name="T70" fmla="*/ 1572 w 2127"/>
                <a:gd name="T71" fmla="*/ 2303 h 3157"/>
                <a:gd name="T72" fmla="*/ 1567 w 2127"/>
                <a:gd name="T73" fmla="*/ 2433 h 3157"/>
                <a:gd name="T74" fmla="*/ 1498 w 2127"/>
                <a:gd name="T75" fmla="*/ 2455 h 3157"/>
                <a:gd name="T76" fmla="*/ 1384 w 2127"/>
                <a:gd name="T77" fmla="*/ 2483 h 3157"/>
                <a:gd name="T78" fmla="*/ 1251 w 2127"/>
                <a:gd name="T79" fmla="*/ 2679 h 3157"/>
                <a:gd name="T80" fmla="*/ 998 w 2127"/>
                <a:gd name="T81" fmla="*/ 2538 h 3157"/>
                <a:gd name="T82" fmla="*/ 790 w 2127"/>
                <a:gd name="T83" fmla="*/ 2468 h 3157"/>
                <a:gd name="T84" fmla="*/ 649 w 2127"/>
                <a:gd name="T85" fmla="*/ 2321 h 3157"/>
                <a:gd name="T86" fmla="*/ 513 w 2127"/>
                <a:gd name="T87" fmla="*/ 2337 h 3157"/>
                <a:gd name="T88" fmla="*/ 574 w 2127"/>
                <a:gd name="T89" fmla="*/ 2476 h 3157"/>
                <a:gd name="T90" fmla="*/ 545 w 2127"/>
                <a:gd name="T91" fmla="*/ 2580 h 3157"/>
                <a:gd name="T92" fmla="*/ 349 w 2127"/>
                <a:gd name="T93" fmla="*/ 2754 h 3157"/>
                <a:gd name="T94" fmla="*/ 407 w 2127"/>
                <a:gd name="T95" fmla="*/ 2783 h 3157"/>
                <a:gd name="T96" fmla="*/ 456 w 2127"/>
                <a:gd name="T97" fmla="*/ 2817 h 3157"/>
                <a:gd name="T98" fmla="*/ 449 w 2127"/>
                <a:gd name="T99" fmla="*/ 2968 h 3157"/>
                <a:gd name="T100" fmla="*/ 392 w 2127"/>
                <a:gd name="T101" fmla="*/ 3084 h 3157"/>
                <a:gd name="T102" fmla="*/ 349 w 2127"/>
                <a:gd name="T103" fmla="*/ 3149 h 3157"/>
                <a:gd name="T104" fmla="*/ 164 w 2127"/>
                <a:gd name="T105" fmla="*/ 3145 h 3157"/>
                <a:gd name="T106" fmla="*/ 18 w 2127"/>
                <a:gd name="T107" fmla="*/ 2940 h 3157"/>
                <a:gd name="T108" fmla="*/ 139 w 2127"/>
                <a:gd name="T109" fmla="*/ 2743 h 3157"/>
                <a:gd name="T110" fmla="*/ 100 w 2127"/>
                <a:gd name="T111" fmla="*/ 2541 h 3157"/>
                <a:gd name="T112" fmla="*/ 211 w 2127"/>
                <a:gd name="T113" fmla="*/ 2293 h 3157"/>
                <a:gd name="T114" fmla="*/ 341 w 2127"/>
                <a:gd name="T115" fmla="*/ 2266 h 3157"/>
                <a:gd name="T116" fmla="*/ 417 w 2127"/>
                <a:gd name="T117" fmla="*/ 2296 h 3157"/>
                <a:gd name="T118" fmla="*/ 508 w 2127"/>
                <a:gd name="T119" fmla="*/ 2062 h 3157"/>
                <a:gd name="T120" fmla="*/ 488 w 2127"/>
                <a:gd name="T121" fmla="*/ 1904 h 3157"/>
                <a:gd name="T122" fmla="*/ 496 w 2127"/>
                <a:gd name="T123" fmla="*/ 1782 h 3157"/>
                <a:gd name="T124" fmla="*/ 514 w 2127"/>
                <a:gd name="T125" fmla="*/ 1618 h 3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27" h="3157">
                  <a:moveTo>
                    <a:pt x="440" y="1547"/>
                  </a:moveTo>
                  <a:cubicBezTo>
                    <a:pt x="431" y="1553"/>
                    <a:pt x="430" y="1563"/>
                    <a:pt x="426" y="1570"/>
                  </a:cubicBezTo>
                  <a:cubicBezTo>
                    <a:pt x="422" y="1577"/>
                    <a:pt x="419" y="1587"/>
                    <a:pt x="408" y="1586"/>
                  </a:cubicBezTo>
                  <a:cubicBezTo>
                    <a:pt x="395" y="1585"/>
                    <a:pt x="382" y="1582"/>
                    <a:pt x="376" y="1569"/>
                  </a:cubicBezTo>
                  <a:cubicBezTo>
                    <a:pt x="370" y="1558"/>
                    <a:pt x="372" y="1549"/>
                    <a:pt x="388" y="1550"/>
                  </a:cubicBezTo>
                  <a:cubicBezTo>
                    <a:pt x="399" y="1551"/>
                    <a:pt x="401" y="1544"/>
                    <a:pt x="401" y="1535"/>
                  </a:cubicBezTo>
                  <a:cubicBezTo>
                    <a:pt x="403" y="1510"/>
                    <a:pt x="380" y="1494"/>
                    <a:pt x="357" y="1505"/>
                  </a:cubicBezTo>
                  <a:cubicBezTo>
                    <a:pt x="349" y="1508"/>
                    <a:pt x="342" y="1512"/>
                    <a:pt x="333" y="1515"/>
                  </a:cubicBezTo>
                  <a:cubicBezTo>
                    <a:pt x="323" y="1517"/>
                    <a:pt x="315" y="1514"/>
                    <a:pt x="309" y="1505"/>
                  </a:cubicBezTo>
                  <a:cubicBezTo>
                    <a:pt x="302" y="1496"/>
                    <a:pt x="307" y="1489"/>
                    <a:pt x="312" y="1481"/>
                  </a:cubicBezTo>
                  <a:cubicBezTo>
                    <a:pt x="321" y="1467"/>
                    <a:pt x="336" y="1464"/>
                    <a:pt x="351" y="1459"/>
                  </a:cubicBezTo>
                  <a:cubicBezTo>
                    <a:pt x="387" y="1447"/>
                    <a:pt x="387" y="1447"/>
                    <a:pt x="375" y="1411"/>
                  </a:cubicBezTo>
                  <a:cubicBezTo>
                    <a:pt x="364" y="1376"/>
                    <a:pt x="354" y="1342"/>
                    <a:pt x="353" y="1306"/>
                  </a:cubicBezTo>
                  <a:cubicBezTo>
                    <a:pt x="353" y="1294"/>
                    <a:pt x="346" y="1293"/>
                    <a:pt x="338" y="1291"/>
                  </a:cubicBezTo>
                  <a:cubicBezTo>
                    <a:pt x="312" y="1284"/>
                    <a:pt x="286" y="1275"/>
                    <a:pt x="259" y="1260"/>
                  </a:cubicBezTo>
                  <a:cubicBezTo>
                    <a:pt x="282" y="1252"/>
                    <a:pt x="302" y="1256"/>
                    <a:pt x="323" y="1257"/>
                  </a:cubicBezTo>
                  <a:cubicBezTo>
                    <a:pt x="367" y="1259"/>
                    <a:pt x="387" y="1243"/>
                    <a:pt x="392" y="1204"/>
                  </a:cubicBezTo>
                  <a:cubicBezTo>
                    <a:pt x="395" y="1186"/>
                    <a:pt x="389" y="1176"/>
                    <a:pt x="371" y="1172"/>
                  </a:cubicBezTo>
                  <a:cubicBezTo>
                    <a:pt x="363" y="1170"/>
                    <a:pt x="355" y="1170"/>
                    <a:pt x="348" y="1164"/>
                  </a:cubicBezTo>
                  <a:cubicBezTo>
                    <a:pt x="356" y="1152"/>
                    <a:pt x="369" y="1152"/>
                    <a:pt x="380" y="1152"/>
                  </a:cubicBezTo>
                  <a:cubicBezTo>
                    <a:pt x="392" y="1152"/>
                    <a:pt x="395" y="1147"/>
                    <a:pt x="396" y="1137"/>
                  </a:cubicBezTo>
                  <a:cubicBezTo>
                    <a:pt x="398" y="1109"/>
                    <a:pt x="388" y="1086"/>
                    <a:pt x="374" y="1063"/>
                  </a:cubicBezTo>
                  <a:cubicBezTo>
                    <a:pt x="366" y="1050"/>
                    <a:pt x="357" y="1036"/>
                    <a:pt x="349" y="1023"/>
                  </a:cubicBezTo>
                  <a:cubicBezTo>
                    <a:pt x="337" y="1002"/>
                    <a:pt x="333" y="980"/>
                    <a:pt x="340" y="957"/>
                  </a:cubicBezTo>
                  <a:cubicBezTo>
                    <a:pt x="346" y="934"/>
                    <a:pt x="340" y="923"/>
                    <a:pt x="318" y="915"/>
                  </a:cubicBezTo>
                  <a:cubicBezTo>
                    <a:pt x="315" y="914"/>
                    <a:pt x="312" y="914"/>
                    <a:pt x="307" y="913"/>
                  </a:cubicBezTo>
                  <a:cubicBezTo>
                    <a:pt x="316" y="897"/>
                    <a:pt x="331" y="894"/>
                    <a:pt x="344" y="889"/>
                  </a:cubicBezTo>
                  <a:cubicBezTo>
                    <a:pt x="360" y="883"/>
                    <a:pt x="372" y="874"/>
                    <a:pt x="377" y="857"/>
                  </a:cubicBezTo>
                  <a:cubicBezTo>
                    <a:pt x="382" y="845"/>
                    <a:pt x="380" y="836"/>
                    <a:pt x="367" y="831"/>
                  </a:cubicBezTo>
                  <a:cubicBezTo>
                    <a:pt x="353" y="826"/>
                    <a:pt x="344" y="819"/>
                    <a:pt x="345" y="802"/>
                  </a:cubicBezTo>
                  <a:cubicBezTo>
                    <a:pt x="345" y="786"/>
                    <a:pt x="357" y="784"/>
                    <a:pt x="369" y="781"/>
                  </a:cubicBezTo>
                  <a:cubicBezTo>
                    <a:pt x="373" y="780"/>
                    <a:pt x="380" y="780"/>
                    <a:pt x="379" y="773"/>
                  </a:cubicBezTo>
                  <a:cubicBezTo>
                    <a:pt x="379" y="765"/>
                    <a:pt x="375" y="756"/>
                    <a:pt x="367" y="754"/>
                  </a:cubicBezTo>
                  <a:cubicBezTo>
                    <a:pt x="345" y="748"/>
                    <a:pt x="347" y="734"/>
                    <a:pt x="352" y="716"/>
                  </a:cubicBezTo>
                  <a:cubicBezTo>
                    <a:pt x="358" y="689"/>
                    <a:pt x="357" y="662"/>
                    <a:pt x="349" y="635"/>
                  </a:cubicBezTo>
                  <a:cubicBezTo>
                    <a:pt x="347" y="627"/>
                    <a:pt x="346" y="620"/>
                    <a:pt x="351" y="613"/>
                  </a:cubicBezTo>
                  <a:cubicBezTo>
                    <a:pt x="364" y="593"/>
                    <a:pt x="371" y="574"/>
                    <a:pt x="356" y="551"/>
                  </a:cubicBezTo>
                  <a:cubicBezTo>
                    <a:pt x="351" y="542"/>
                    <a:pt x="361" y="537"/>
                    <a:pt x="367" y="538"/>
                  </a:cubicBezTo>
                  <a:cubicBezTo>
                    <a:pt x="400" y="545"/>
                    <a:pt x="411" y="528"/>
                    <a:pt x="413" y="499"/>
                  </a:cubicBezTo>
                  <a:cubicBezTo>
                    <a:pt x="414" y="494"/>
                    <a:pt x="418" y="490"/>
                    <a:pt x="421" y="485"/>
                  </a:cubicBezTo>
                  <a:cubicBezTo>
                    <a:pt x="437" y="458"/>
                    <a:pt x="439" y="456"/>
                    <a:pt x="470" y="463"/>
                  </a:cubicBezTo>
                  <a:cubicBezTo>
                    <a:pt x="487" y="467"/>
                    <a:pt x="498" y="465"/>
                    <a:pt x="506" y="447"/>
                  </a:cubicBezTo>
                  <a:cubicBezTo>
                    <a:pt x="512" y="434"/>
                    <a:pt x="523" y="422"/>
                    <a:pt x="539" y="420"/>
                  </a:cubicBezTo>
                  <a:cubicBezTo>
                    <a:pt x="554" y="418"/>
                    <a:pt x="555" y="408"/>
                    <a:pt x="555" y="397"/>
                  </a:cubicBezTo>
                  <a:cubicBezTo>
                    <a:pt x="555" y="386"/>
                    <a:pt x="554" y="376"/>
                    <a:pt x="561" y="367"/>
                  </a:cubicBezTo>
                  <a:cubicBezTo>
                    <a:pt x="566" y="360"/>
                    <a:pt x="561" y="355"/>
                    <a:pt x="556" y="352"/>
                  </a:cubicBezTo>
                  <a:cubicBezTo>
                    <a:pt x="548" y="349"/>
                    <a:pt x="541" y="347"/>
                    <a:pt x="533" y="346"/>
                  </a:cubicBezTo>
                  <a:cubicBezTo>
                    <a:pt x="507" y="339"/>
                    <a:pt x="506" y="337"/>
                    <a:pt x="517" y="314"/>
                  </a:cubicBezTo>
                  <a:cubicBezTo>
                    <a:pt x="522" y="302"/>
                    <a:pt x="530" y="292"/>
                    <a:pt x="536" y="281"/>
                  </a:cubicBezTo>
                  <a:cubicBezTo>
                    <a:pt x="544" y="268"/>
                    <a:pt x="552" y="255"/>
                    <a:pt x="569" y="271"/>
                  </a:cubicBezTo>
                  <a:cubicBezTo>
                    <a:pt x="575" y="276"/>
                    <a:pt x="583" y="273"/>
                    <a:pt x="585" y="264"/>
                  </a:cubicBezTo>
                  <a:cubicBezTo>
                    <a:pt x="588" y="253"/>
                    <a:pt x="592" y="241"/>
                    <a:pt x="578" y="232"/>
                  </a:cubicBezTo>
                  <a:cubicBezTo>
                    <a:pt x="577" y="232"/>
                    <a:pt x="576" y="232"/>
                    <a:pt x="574" y="231"/>
                  </a:cubicBezTo>
                  <a:cubicBezTo>
                    <a:pt x="566" y="228"/>
                    <a:pt x="552" y="235"/>
                    <a:pt x="550" y="220"/>
                  </a:cubicBezTo>
                  <a:cubicBezTo>
                    <a:pt x="548" y="206"/>
                    <a:pt x="552" y="193"/>
                    <a:pt x="561" y="181"/>
                  </a:cubicBezTo>
                  <a:cubicBezTo>
                    <a:pt x="569" y="172"/>
                    <a:pt x="580" y="166"/>
                    <a:pt x="591" y="162"/>
                  </a:cubicBezTo>
                  <a:cubicBezTo>
                    <a:pt x="600" y="159"/>
                    <a:pt x="607" y="159"/>
                    <a:pt x="608" y="171"/>
                  </a:cubicBezTo>
                  <a:cubicBezTo>
                    <a:pt x="609" y="175"/>
                    <a:pt x="611" y="179"/>
                    <a:pt x="615" y="179"/>
                  </a:cubicBezTo>
                  <a:cubicBezTo>
                    <a:pt x="622" y="179"/>
                    <a:pt x="623" y="174"/>
                    <a:pt x="623" y="170"/>
                  </a:cubicBezTo>
                  <a:cubicBezTo>
                    <a:pt x="624" y="162"/>
                    <a:pt x="624" y="155"/>
                    <a:pt x="625" y="148"/>
                  </a:cubicBezTo>
                  <a:cubicBezTo>
                    <a:pt x="628" y="124"/>
                    <a:pt x="644" y="115"/>
                    <a:pt x="666" y="124"/>
                  </a:cubicBezTo>
                  <a:cubicBezTo>
                    <a:pt x="669" y="125"/>
                    <a:pt x="671" y="126"/>
                    <a:pt x="673" y="127"/>
                  </a:cubicBezTo>
                  <a:cubicBezTo>
                    <a:pt x="705" y="144"/>
                    <a:pt x="710" y="143"/>
                    <a:pt x="725" y="109"/>
                  </a:cubicBezTo>
                  <a:cubicBezTo>
                    <a:pt x="731" y="96"/>
                    <a:pt x="738" y="89"/>
                    <a:pt x="753" y="91"/>
                  </a:cubicBezTo>
                  <a:cubicBezTo>
                    <a:pt x="759" y="92"/>
                    <a:pt x="764" y="91"/>
                    <a:pt x="769" y="90"/>
                  </a:cubicBezTo>
                  <a:cubicBezTo>
                    <a:pt x="799" y="89"/>
                    <a:pt x="822" y="78"/>
                    <a:pt x="829" y="45"/>
                  </a:cubicBezTo>
                  <a:cubicBezTo>
                    <a:pt x="832" y="33"/>
                    <a:pt x="837" y="21"/>
                    <a:pt x="845" y="11"/>
                  </a:cubicBezTo>
                  <a:cubicBezTo>
                    <a:pt x="850" y="4"/>
                    <a:pt x="858" y="0"/>
                    <a:pt x="866" y="3"/>
                  </a:cubicBezTo>
                  <a:cubicBezTo>
                    <a:pt x="876" y="6"/>
                    <a:pt x="872" y="15"/>
                    <a:pt x="871" y="22"/>
                  </a:cubicBezTo>
                  <a:cubicBezTo>
                    <a:pt x="867" y="66"/>
                    <a:pt x="867" y="66"/>
                    <a:pt x="909" y="57"/>
                  </a:cubicBezTo>
                  <a:cubicBezTo>
                    <a:pt x="924" y="54"/>
                    <a:pt x="938" y="53"/>
                    <a:pt x="953" y="56"/>
                  </a:cubicBezTo>
                  <a:cubicBezTo>
                    <a:pt x="968" y="60"/>
                    <a:pt x="980" y="63"/>
                    <a:pt x="986" y="82"/>
                  </a:cubicBezTo>
                  <a:cubicBezTo>
                    <a:pt x="996" y="109"/>
                    <a:pt x="1034" y="117"/>
                    <a:pt x="1066" y="102"/>
                  </a:cubicBezTo>
                  <a:cubicBezTo>
                    <a:pt x="1071" y="100"/>
                    <a:pt x="1075" y="97"/>
                    <a:pt x="1081" y="94"/>
                  </a:cubicBezTo>
                  <a:cubicBezTo>
                    <a:pt x="1085" y="117"/>
                    <a:pt x="1091" y="138"/>
                    <a:pt x="1114" y="148"/>
                  </a:cubicBezTo>
                  <a:cubicBezTo>
                    <a:pt x="1135" y="157"/>
                    <a:pt x="1155" y="152"/>
                    <a:pt x="1176" y="148"/>
                  </a:cubicBezTo>
                  <a:cubicBezTo>
                    <a:pt x="1178" y="154"/>
                    <a:pt x="1174" y="156"/>
                    <a:pt x="1172" y="159"/>
                  </a:cubicBezTo>
                  <a:cubicBezTo>
                    <a:pt x="1152" y="181"/>
                    <a:pt x="1160" y="206"/>
                    <a:pt x="1189" y="215"/>
                  </a:cubicBezTo>
                  <a:cubicBezTo>
                    <a:pt x="1219" y="224"/>
                    <a:pt x="1219" y="224"/>
                    <a:pt x="1209" y="254"/>
                  </a:cubicBezTo>
                  <a:cubicBezTo>
                    <a:pt x="1202" y="275"/>
                    <a:pt x="1214" y="297"/>
                    <a:pt x="1236" y="300"/>
                  </a:cubicBezTo>
                  <a:cubicBezTo>
                    <a:pt x="1247" y="302"/>
                    <a:pt x="1248" y="292"/>
                    <a:pt x="1250" y="285"/>
                  </a:cubicBezTo>
                  <a:cubicBezTo>
                    <a:pt x="1253" y="273"/>
                    <a:pt x="1255" y="259"/>
                    <a:pt x="1270" y="255"/>
                  </a:cubicBezTo>
                  <a:cubicBezTo>
                    <a:pt x="1280" y="253"/>
                    <a:pt x="1287" y="252"/>
                    <a:pt x="1283" y="267"/>
                  </a:cubicBezTo>
                  <a:cubicBezTo>
                    <a:pt x="1274" y="305"/>
                    <a:pt x="1284" y="318"/>
                    <a:pt x="1322" y="321"/>
                  </a:cubicBezTo>
                  <a:cubicBezTo>
                    <a:pt x="1370" y="325"/>
                    <a:pt x="1411" y="342"/>
                    <a:pt x="1447" y="373"/>
                  </a:cubicBezTo>
                  <a:cubicBezTo>
                    <a:pt x="1465" y="389"/>
                    <a:pt x="1484" y="402"/>
                    <a:pt x="1507" y="410"/>
                  </a:cubicBezTo>
                  <a:cubicBezTo>
                    <a:pt x="1519" y="414"/>
                    <a:pt x="1530" y="414"/>
                    <a:pt x="1540" y="405"/>
                  </a:cubicBezTo>
                  <a:cubicBezTo>
                    <a:pt x="1549" y="397"/>
                    <a:pt x="1560" y="392"/>
                    <a:pt x="1570" y="402"/>
                  </a:cubicBezTo>
                  <a:cubicBezTo>
                    <a:pt x="1580" y="413"/>
                    <a:pt x="1569" y="421"/>
                    <a:pt x="1563" y="427"/>
                  </a:cubicBezTo>
                  <a:cubicBezTo>
                    <a:pt x="1548" y="442"/>
                    <a:pt x="1547" y="456"/>
                    <a:pt x="1554" y="475"/>
                  </a:cubicBezTo>
                  <a:cubicBezTo>
                    <a:pt x="1581" y="551"/>
                    <a:pt x="1584" y="629"/>
                    <a:pt x="1581" y="708"/>
                  </a:cubicBezTo>
                  <a:cubicBezTo>
                    <a:pt x="1580" y="748"/>
                    <a:pt x="1580" y="748"/>
                    <a:pt x="1616" y="763"/>
                  </a:cubicBezTo>
                  <a:cubicBezTo>
                    <a:pt x="1649" y="776"/>
                    <a:pt x="1649" y="776"/>
                    <a:pt x="1675" y="750"/>
                  </a:cubicBezTo>
                  <a:cubicBezTo>
                    <a:pt x="1693" y="732"/>
                    <a:pt x="1711" y="713"/>
                    <a:pt x="1734" y="700"/>
                  </a:cubicBezTo>
                  <a:cubicBezTo>
                    <a:pt x="1746" y="694"/>
                    <a:pt x="1759" y="688"/>
                    <a:pt x="1775" y="691"/>
                  </a:cubicBezTo>
                  <a:cubicBezTo>
                    <a:pt x="1772" y="703"/>
                    <a:pt x="1764" y="711"/>
                    <a:pt x="1758" y="720"/>
                  </a:cubicBezTo>
                  <a:cubicBezTo>
                    <a:pt x="1746" y="738"/>
                    <a:pt x="1738" y="757"/>
                    <a:pt x="1738" y="778"/>
                  </a:cubicBezTo>
                  <a:cubicBezTo>
                    <a:pt x="1737" y="790"/>
                    <a:pt x="1733" y="792"/>
                    <a:pt x="1722" y="791"/>
                  </a:cubicBezTo>
                  <a:cubicBezTo>
                    <a:pt x="1711" y="790"/>
                    <a:pt x="1699" y="790"/>
                    <a:pt x="1689" y="796"/>
                  </a:cubicBezTo>
                  <a:cubicBezTo>
                    <a:pt x="1683" y="801"/>
                    <a:pt x="1678" y="807"/>
                    <a:pt x="1677" y="814"/>
                  </a:cubicBezTo>
                  <a:cubicBezTo>
                    <a:pt x="1677" y="823"/>
                    <a:pt x="1686" y="823"/>
                    <a:pt x="1692" y="825"/>
                  </a:cubicBezTo>
                  <a:cubicBezTo>
                    <a:pt x="1732" y="839"/>
                    <a:pt x="1772" y="852"/>
                    <a:pt x="1813" y="867"/>
                  </a:cubicBezTo>
                  <a:cubicBezTo>
                    <a:pt x="1837" y="875"/>
                    <a:pt x="1861" y="886"/>
                    <a:pt x="1882" y="902"/>
                  </a:cubicBezTo>
                  <a:cubicBezTo>
                    <a:pt x="1923" y="931"/>
                    <a:pt x="1936" y="968"/>
                    <a:pt x="1924" y="1017"/>
                  </a:cubicBezTo>
                  <a:cubicBezTo>
                    <a:pt x="1912" y="1061"/>
                    <a:pt x="1912" y="1061"/>
                    <a:pt x="1939" y="1097"/>
                  </a:cubicBezTo>
                  <a:cubicBezTo>
                    <a:pt x="1923" y="1108"/>
                    <a:pt x="1913" y="1125"/>
                    <a:pt x="1904" y="1141"/>
                  </a:cubicBezTo>
                  <a:cubicBezTo>
                    <a:pt x="1895" y="1157"/>
                    <a:pt x="1884" y="1170"/>
                    <a:pt x="1865" y="1174"/>
                  </a:cubicBezTo>
                  <a:cubicBezTo>
                    <a:pt x="1851" y="1177"/>
                    <a:pt x="1837" y="1180"/>
                    <a:pt x="1834" y="1197"/>
                  </a:cubicBezTo>
                  <a:cubicBezTo>
                    <a:pt x="1830" y="1217"/>
                    <a:pt x="1831" y="1236"/>
                    <a:pt x="1849" y="1250"/>
                  </a:cubicBezTo>
                  <a:cubicBezTo>
                    <a:pt x="1861" y="1260"/>
                    <a:pt x="1876" y="1267"/>
                    <a:pt x="1890" y="1273"/>
                  </a:cubicBezTo>
                  <a:cubicBezTo>
                    <a:pt x="1914" y="1284"/>
                    <a:pt x="1939" y="1294"/>
                    <a:pt x="1961" y="1309"/>
                  </a:cubicBezTo>
                  <a:cubicBezTo>
                    <a:pt x="1974" y="1318"/>
                    <a:pt x="1981" y="1314"/>
                    <a:pt x="1983" y="1298"/>
                  </a:cubicBezTo>
                  <a:cubicBezTo>
                    <a:pt x="1984" y="1274"/>
                    <a:pt x="1997" y="1257"/>
                    <a:pt x="2020" y="1250"/>
                  </a:cubicBezTo>
                  <a:cubicBezTo>
                    <a:pt x="2045" y="1242"/>
                    <a:pt x="2073" y="1249"/>
                    <a:pt x="2088" y="1267"/>
                  </a:cubicBezTo>
                  <a:cubicBezTo>
                    <a:pt x="2099" y="1280"/>
                    <a:pt x="2101" y="1295"/>
                    <a:pt x="2095" y="1310"/>
                  </a:cubicBezTo>
                  <a:cubicBezTo>
                    <a:pt x="2088" y="1329"/>
                    <a:pt x="2096" y="1338"/>
                    <a:pt x="2112" y="1343"/>
                  </a:cubicBezTo>
                  <a:cubicBezTo>
                    <a:pt x="2122" y="1346"/>
                    <a:pt x="2127" y="1351"/>
                    <a:pt x="2125" y="1362"/>
                  </a:cubicBezTo>
                  <a:cubicBezTo>
                    <a:pt x="2123" y="1374"/>
                    <a:pt x="2114" y="1368"/>
                    <a:pt x="2108" y="1368"/>
                  </a:cubicBezTo>
                  <a:cubicBezTo>
                    <a:pt x="2002" y="1361"/>
                    <a:pt x="1903" y="1334"/>
                    <a:pt x="1815" y="1274"/>
                  </a:cubicBezTo>
                  <a:cubicBezTo>
                    <a:pt x="1807" y="1268"/>
                    <a:pt x="1800" y="1268"/>
                    <a:pt x="1794" y="1274"/>
                  </a:cubicBezTo>
                  <a:cubicBezTo>
                    <a:pt x="1782" y="1284"/>
                    <a:pt x="1770" y="1294"/>
                    <a:pt x="1759" y="1304"/>
                  </a:cubicBezTo>
                  <a:cubicBezTo>
                    <a:pt x="1743" y="1319"/>
                    <a:pt x="1727" y="1334"/>
                    <a:pt x="1704" y="1340"/>
                  </a:cubicBezTo>
                  <a:cubicBezTo>
                    <a:pt x="1693" y="1342"/>
                    <a:pt x="1693" y="1350"/>
                    <a:pt x="1698" y="1358"/>
                  </a:cubicBezTo>
                  <a:cubicBezTo>
                    <a:pt x="1705" y="1368"/>
                    <a:pt x="1712" y="1378"/>
                    <a:pt x="1726" y="1381"/>
                  </a:cubicBezTo>
                  <a:cubicBezTo>
                    <a:pt x="1758" y="1390"/>
                    <a:pt x="1785" y="1409"/>
                    <a:pt x="1811" y="1429"/>
                  </a:cubicBezTo>
                  <a:cubicBezTo>
                    <a:pt x="1831" y="1445"/>
                    <a:pt x="1851" y="1460"/>
                    <a:pt x="1874" y="1471"/>
                  </a:cubicBezTo>
                  <a:cubicBezTo>
                    <a:pt x="1890" y="1480"/>
                    <a:pt x="1899" y="1477"/>
                    <a:pt x="1904" y="1460"/>
                  </a:cubicBezTo>
                  <a:cubicBezTo>
                    <a:pt x="1906" y="1451"/>
                    <a:pt x="1908" y="1441"/>
                    <a:pt x="1922" y="1445"/>
                  </a:cubicBezTo>
                  <a:cubicBezTo>
                    <a:pt x="1935" y="1449"/>
                    <a:pt x="1940" y="1458"/>
                    <a:pt x="1941" y="1470"/>
                  </a:cubicBezTo>
                  <a:cubicBezTo>
                    <a:pt x="1941" y="1478"/>
                    <a:pt x="1935" y="1478"/>
                    <a:pt x="1930" y="1478"/>
                  </a:cubicBezTo>
                  <a:cubicBezTo>
                    <a:pt x="1914" y="1479"/>
                    <a:pt x="1900" y="1483"/>
                    <a:pt x="1887" y="1493"/>
                  </a:cubicBezTo>
                  <a:cubicBezTo>
                    <a:pt x="1881" y="1498"/>
                    <a:pt x="1877" y="1496"/>
                    <a:pt x="1871" y="1493"/>
                  </a:cubicBezTo>
                  <a:cubicBezTo>
                    <a:pt x="1813" y="1464"/>
                    <a:pt x="1751" y="1440"/>
                    <a:pt x="1708" y="1388"/>
                  </a:cubicBezTo>
                  <a:cubicBezTo>
                    <a:pt x="1695" y="1373"/>
                    <a:pt x="1664" y="1380"/>
                    <a:pt x="1656" y="1400"/>
                  </a:cubicBezTo>
                  <a:cubicBezTo>
                    <a:pt x="1649" y="1415"/>
                    <a:pt x="1641" y="1417"/>
                    <a:pt x="1627" y="1415"/>
                  </a:cubicBezTo>
                  <a:cubicBezTo>
                    <a:pt x="1620" y="1414"/>
                    <a:pt x="1612" y="1415"/>
                    <a:pt x="1605" y="1417"/>
                  </a:cubicBezTo>
                  <a:cubicBezTo>
                    <a:pt x="1593" y="1420"/>
                    <a:pt x="1590" y="1430"/>
                    <a:pt x="1588" y="1441"/>
                  </a:cubicBezTo>
                  <a:cubicBezTo>
                    <a:pt x="1586" y="1452"/>
                    <a:pt x="1593" y="1457"/>
                    <a:pt x="1601" y="1461"/>
                  </a:cubicBezTo>
                  <a:cubicBezTo>
                    <a:pt x="1611" y="1466"/>
                    <a:pt x="1623" y="1470"/>
                    <a:pt x="1634" y="1475"/>
                  </a:cubicBezTo>
                  <a:cubicBezTo>
                    <a:pt x="1646" y="1480"/>
                    <a:pt x="1658" y="1486"/>
                    <a:pt x="1667" y="1497"/>
                  </a:cubicBezTo>
                  <a:cubicBezTo>
                    <a:pt x="1682" y="1516"/>
                    <a:pt x="1679" y="1534"/>
                    <a:pt x="1656" y="1541"/>
                  </a:cubicBezTo>
                  <a:cubicBezTo>
                    <a:pt x="1613" y="1554"/>
                    <a:pt x="1610" y="1570"/>
                    <a:pt x="1633" y="1611"/>
                  </a:cubicBezTo>
                  <a:cubicBezTo>
                    <a:pt x="1642" y="1628"/>
                    <a:pt x="1653" y="1643"/>
                    <a:pt x="1646" y="1664"/>
                  </a:cubicBezTo>
                  <a:cubicBezTo>
                    <a:pt x="1644" y="1668"/>
                    <a:pt x="1644" y="1674"/>
                    <a:pt x="1638" y="1673"/>
                  </a:cubicBezTo>
                  <a:cubicBezTo>
                    <a:pt x="1632" y="1673"/>
                    <a:pt x="1630" y="1668"/>
                    <a:pt x="1629" y="1664"/>
                  </a:cubicBezTo>
                  <a:cubicBezTo>
                    <a:pt x="1627" y="1646"/>
                    <a:pt x="1616" y="1640"/>
                    <a:pt x="1599" y="1639"/>
                  </a:cubicBezTo>
                  <a:cubicBezTo>
                    <a:pt x="1575" y="1637"/>
                    <a:pt x="1560" y="1623"/>
                    <a:pt x="1552" y="1600"/>
                  </a:cubicBezTo>
                  <a:cubicBezTo>
                    <a:pt x="1546" y="1580"/>
                    <a:pt x="1540" y="1560"/>
                    <a:pt x="1533" y="1540"/>
                  </a:cubicBezTo>
                  <a:cubicBezTo>
                    <a:pt x="1529" y="1526"/>
                    <a:pt x="1521" y="1514"/>
                    <a:pt x="1510" y="1506"/>
                  </a:cubicBezTo>
                  <a:cubicBezTo>
                    <a:pt x="1506" y="1503"/>
                    <a:pt x="1502" y="1498"/>
                    <a:pt x="1496" y="1500"/>
                  </a:cubicBezTo>
                  <a:cubicBezTo>
                    <a:pt x="1489" y="1504"/>
                    <a:pt x="1486" y="1510"/>
                    <a:pt x="1487" y="1517"/>
                  </a:cubicBezTo>
                  <a:cubicBezTo>
                    <a:pt x="1488" y="1530"/>
                    <a:pt x="1490" y="1543"/>
                    <a:pt x="1492" y="1556"/>
                  </a:cubicBezTo>
                  <a:cubicBezTo>
                    <a:pt x="1493" y="1561"/>
                    <a:pt x="1498" y="1562"/>
                    <a:pt x="1502" y="1563"/>
                  </a:cubicBezTo>
                  <a:cubicBezTo>
                    <a:pt x="1506" y="1564"/>
                    <a:pt x="1511" y="1564"/>
                    <a:pt x="1515" y="1566"/>
                  </a:cubicBezTo>
                  <a:cubicBezTo>
                    <a:pt x="1527" y="1569"/>
                    <a:pt x="1536" y="1576"/>
                    <a:pt x="1532" y="1589"/>
                  </a:cubicBezTo>
                  <a:cubicBezTo>
                    <a:pt x="1528" y="1600"/>
                    <a:pt x="1516" y="1595"/>
                    <a:pt x="1507" y="1594"/>
                  </a:cubicBezTo>
                  <a:cubicBezTo>
                    <a:pt x="1504" y="1593"/>
                    <a:pt x="1500" y="1592"/>
                    <a:pt x="1498" y="1590"/>
                  </a:cubicBezTo>
                  <a:cubicBezTo>
                    <a:pt x="1480" y="1574"/>
                    <a:pt x="1478" y="1587"/>
                    <a:pt x="1474" y="1602"/>
                  </a:cubicBezTo>
                  <a:cubicBezTo>
                    <a:pt x="1468" y="1624"/>
                    <a:pt x="1468" y="1623"/>
                    <a:pt x="1492" y="1625"/>
                  </a:cubicBezTo>
                  <a:cubicBezTo>
                    <a:pt x="1506" y="1625"/>
                    <a:pt x="1515" y="1630"/>
                    <a:pt x="1509" y="1647"/>
                  </a:cubicBezTo>
                  <a:cubicBezTo>
                    <a:pt x="1505" y="1659"/>
                    <a:pt x="1502" y="1671"/>
                    <a:pt x="1500" y="1684"/>
                  </a:cubicBezTo>
                  <a:cubicBezTo>
                    <a:pt x="1497" y="1705"/>
                    <a:pt x="1504" y="1712"/>
                    <a:pt x="1525" y="1709"/>
                  </a:cubicBezTo>
                  <a:cubicBezTo>
                    <a:pt x="1529" y="1709"/>
                    <a:pt x="1532" y="1709"/>
                    <a:pt x="1535" y="1708"/>
                  </a:cubicBezTo>
                  <a:cubicBezTo>
                    <a:pt x="1553" y="1704"/>
                    <a:pt x="1560" y="1707"/>
                    <a:pt x="1558" y="1728"/>
                  </a:cubicBezTo>
                  <a:cubicBezTo>
                    <a:pt x="1554" y="1754"/>
                    <a:pt x="1565" y="1777"/>
                    <a:pt x="1579" y="1799"/>
                  </a:cubicBezTo>
                  <a:cubicBezTo>
                    <a:pt x="1596" y="1825"/>
                    <a:pt x="1618" y="1849"/>
                    <a:pt x="1631" y="1877"/>
                  </a:cubicBezTo>
                  <a:cubicBezTo>
                    <a:pt x="1639" y="1894"/>
                    <a:pt x="1643" y="1910"/>
                    <a:pt x="1634" y="1929"/>
                  </a:cubicBezTo>
                  <a:cubicBezTo>
                    <a:pt x="1623" y="1951"/>
                    <a:pt x="1628" y="1975"/>
                    <a:pt x="1637" y="1998"/>
                  </a:cubicBezTo>
                  <a:cubicBezTo>
                    <a:pt x="1640" y="2005"/>
                    <a:pt x="1643" y="2011"/>
                    <a:pt x="1645" y="2017"/>
                  </a:cubicBezTo>
                  <a:cubicBezTo>
                    <a:pt x="1662" y="2054"/>
                    <a:pt x="1662" y="2054"/>
                    <a:pt x="1631" y="2080"/>
                  </a:cubicBezTo>
                  <a:cubicBezTo>
                    <a:pt x="1625" y="2085"/>
                    <a:pt x="1621" y="2090"/>
                    <a:pt x="1623" y="2100"/>
                  </a:cubicBezTo>
                  <a:cubicBezTo>
                    <a:pt x="1625" y="2111"/>
                    <a:pt x="1624" y="2123"/>
                    <a:pt x="1622" y="2134"/>
                  </a:cubicBezTo>
                  <a:cubicBezTo>
                    <a:pt x="1618" y="2151"/>
                    <a:pt x="1627" y="2158"/>
                    <a:pt x="1641" y="2163"/>
                  </a:cubicBezTo>
                  <a:cubicBezTo>
                    <a:pt x="1686" y="2179"/>
                    <a:pt x="1686" y="2179"/>
                    <a:pt x="1659" y="2218"/>
                  </a:cubicBezTo>
                  <a:cubicBezTo>
                    <a:pt x="1654" y="2225"/>
                    <a:pt x="1652" y="2233"/>
                    <a:pt x="1652" y="2242"/>
                  </a:cubicBezTo>
                  <a:cubicBezTo>
                    <a:pt x="1652" y="2249"/>
                    <a:pt x="1659" y="2258"/>
                    <a:pt x="1647" y="2261"/>
                  </a:cubicBezTo>
                  <a:cubicBezTo>
                    <a:pt x="1637" y="2264"/>
                    <a:pt x="1627" y="2263"/>
                    <a:pt x="1621" y="2253"/>
                  </a:cubicBezTo>
                  <a:cubicBezTo>
                    <a:pt x="1615" y="2245"/>
                    <a:pt x="1611" y="2236"/>
                    <a:pt x="1606" y="2226"/>
                  </a:cubicBezTo>
                  <a:cubicBezTo>
                    <a:pt x="1582" y="2235"/>
                    <a:pt x="1571" y="2256"/>
                    <a:pt x="1562" y="2277"/>
                  </a:cubicBezTo>
                  <a:cubicBezTo>
                    <a:pt x="1557" y="2287"/>
                    <a:pt x="1566" y="2296"/>
                    <a:pt x="1572" y="2303"/>
                  </a:cubicBezTo>
                  <a:cubicBezTo>
                    <a:pt x="1581" y="2312"/>
                    <a:pt x="1590" y="2320"/>
                    <a:pt x="1598" y="2328"/>
                  </a:cubicBezTo>
                  <a:cubicBezTo>
                    <a:pt x="1607" y="2337"/>
                    <a:pt x="1613" y="2347"/>
                    <a:pt x="1614" y="2360"/>
                  </a:cubicBezTo>
                  <a:cubicBezTo>
                    <a:pt x="1615" y="2377"/>
                    <a:pt x="1610" y="2381"/>
                    <a:pt x="1593" y="2377"/>
                  </a:cubicBezTo>
                  <a:cubicBezTo>
                    <a:pt x="1572" y="2371"/>
                    <a:pt x="1567" y="2377"/>
                    <a:pt x="1570" y="2398"/>
                  </a:cubicBezTo>
                  <a:cubicBezTo>
                    <a:pt x="1571" y="2410"/>
                    <a:pt x="1581" y="2425"/>
                    <a:pt x="1567" y="2433"/>
                  </a:cubicBezTo>
                  <a:cubicBezTo>
                    <a:pt x="1554" y="2440"/>
                    <a:pt x="1542" y="2427"/>
                    <a:pt x="1532" y="2419"/>
                  </a:cubicBezTo>
                  <a:cubicBezTo>
                    <a:pt x="1528" y="2415"/>
                    <a:pt x="1524" y="2412"/>
                    <a:pt x="1519" y="2409"/>
                  </a:cubicBezTo>
                  <a:cubicBezTo>
                    <a:pt x="1513" y="2405"/>
                    <a:pt x="1505" y="2404"/>
                    <a:pt x="1499" y="2410"/>
                  </a:cubicBezTo>
                  <a:cubicBezTo>
                    <a:pt x="1493" y="2415"/>
                    <a:pt x="1495" y="2422"/>
                    <a:pt x="1499" y="2428"/>
                  </a:cubicBezTo>
                  <a:cubicBezTo>
                    <a:pt x="1504" y="2437"/>
                    <a:pt x="1508" y="2446"/>
                    <a:pt x="1498" y="2455"/>
                  </a:cubicBezTo>
                  <a:cubicBezTo>
                    <a:pt x="1488" y="2463"/>
                    <a:pt x="1478" y="2458"/>
                    <a:pt x="1469" y="2452"/>
                  </a:cubicBezTo>
                  <a:cubicBezTo>
                    <a:pt x="1468" y="2451"/>
                    <a:pt x="1466" y="2449"/>
                    <a:pt x="1464" y="2448"/>
                  </a:cubicBezTo>
                  <a:cubicBezTo>
                    <a:pt x="1439" y="2430"/>
                    <a:pt x="1433" y="2432"/>
                    <a:pt x="1421" y="2461"/>
                  </a:cubicBezTo>
                  <a:cubicBezTo>
                    <a:pt x="1416" y="2475"/>
                    <a:pt x="1411" y="2486"/>
                    <a:pt x="1394" y="2484"/>
                  </a:cubicBezTo>
                  <a:cubicBezTo>
                    <a:pt x="1390" y="2484"/>
                    <a:pt x="1387" y="2484"/>
                    <a:pt x="1384" y="2483"/>
                  </a:cubicBezTo>
                  <a:cubicBezTo>
                    <a:pt x="1367" y="2477"/>
                    <a:pt x="1352" y="2485"/>
                    <a:pt x="1354" y="2502"/>
                  </a:cubicBezTo>
                  <a:cubicBezTo>
                    <a:pt x="1356" y="2519"/>
                    <a:pt x="1347" y="2525"/>
                    <a:pt x="1335" y="2526"/>
                  </a:cubicBezTo>
                  <a:cubicBezTo>
                    <a:pt x="1296" y="2528"/>
                    <a:pt x="1288" y="2552"/>
                    <a:pt x="1287" y="2586"/>
                  </a:cubicBezTo>
                  <a:cubicBezTo>
                    <a:pt x="1286" y="2610"/>
                    <a:pt x="1280" y="2634"/>
                    <a:pt x="1273" y="2658"/>
                  </a:cubicBezTo>
                  <a:cubicBezTo>
                    <a:pt x="1269" y="2669"/>
                    <a:pt x="1263" y="2676"/>
                    <a:pt x="1251" y="2679"/>
                  </a:cubicBezTo>
                  <a:cubicBezTo>
                    <a:pt x="1210" y="2691"/>
                    <a:pt x="1169" y="2694"/>
                    <a:pt x="1131" y="2668"/>
                  </a:cubicBezTo>
                  <a:cubicBezTo>
                    <a:pt x="1117" y="2658"/>
                    <a:pt x="1108" y="2647"/>
                    <a:pt x="1110" y="2628"/>
                  </a:cubicBezTo>
                  <a:cubicBezTo>
                    <a:pt x="1114" y="2600"/>
                    <a:pt x="1100" y="2575"/>
                    <a:pt x="1086" y="2551"/>
                  </a:cubicBezTo>
                  <a:cubicBezTo>
                    <a:pt x="1083" y="2544"/>
                    <a:pt x="1077" y="2543"/>
                    <a:pt x="1070" y="2542"/>
                  </a:cubicBezTo>
                  <a:cubicBezTo>
                    <a:pt x="1046" y="2539"/>
                    <a:pt x="1022" y="2537"/>
                    <a:pt x="998" y="2538"/>
                  </a:cubicBezTo>
                  <a:cubicBezTo>
                    <a:pt x="983" y="2538"/>
                    <a:pt x="973" y="2533"/>
                    <a:pt x="964" y="2522"/>
                  </a:cubicBezTo>
                  <a:cubicBezTo>
                    <a:pt x="955" y="2512"/>
                    <a:pt x="947" y="2501"/>
                    <a:pt x="934" y="2495"/>
                  </a:cubicBezTo>
                  <a:cubicBezTo>
                    <a:pt x="920" y="2489"/>
                    <a:pt x="908" y="2487"/>
                    <a:pt x="893" y="2497"/>
                  </a:cubicBezTo>
                  <a:cubicBezTo>
                    <a:pt x="875" y="2510"/>
                    <a:pt x="859" y="2504"/>
                    <a:pt x="852" y="2482"/>
                  </a:cubicBezTo>
                  <a:cubicBezTo>
                    <a:pt x="839" y="2444"/>
                    <a:pt x="821" y="2440"/>
                    <a:pt x="790" y="2468"/>
                  </a:cubicBezTo>
                  <a:cubicBezTo>
                    <a:pt x="773" y="2482"/>
                    <a:pt x="762" y="2501"/>
                    <a:pt x="747" y="2517"/>
                  </a:cubicBezTo>
                  <a:cubicBezTo>
                    <a:pt x="735" y="2529"/>
                    <a:pt x="723" y="2540"/>
                    <a:pt x="700" y="2543"/>
                  </a:cubicBezTo>
                  <a:cubicBezTo>
                    <a:pt x="719" y="2512"/>
                    <a:pt x="734" y="2485"/>
                    <a:pt x="752" y="2457"/>
                  </a:cubicBezTo>
                  <a:cubicBezTo>
                    <a:pt x="770" y="2428"/>
                    <a:pt x="746" y="2370"/>
                    <a:pt x="711" y="2373"/>
                  </a:cubicBezTo>
                  <a:cubicBezTo>
                    <a:pt x="670" y="2376"/>
                    <a:pt x="657" y="2354"/>
                    <a:pt x="649" y="2321"/>
                  </a:cubicBezTo>
                  <a:cubicBezTo>
                    <a:pt x="647" y="2316"/>
                    <a:pt x="646" y="2311"/>
                    <a:pt x="644" y="2306"/>
                  </a:cubicBezTo>
                  <a:cubicBezTo>
                    <a:pt x="638" y="2284"/>
                    <a:pt x="636" y="2283"/>
                    <a:pt x="616" y="2294"/>
                  </a:cubicBezTo>
                  <a:cubicBezTo>
                    <a:pt x="599" y="2304"/>
                    <a:pt x="586" y="2318"/>
                    <a:pt x="574" y="2334"/>
                  </a:cubicBezTo>
                  <a:cubicBezTo>
                    <a:pt x="567" y="2344"/>
                    <a:pt x="561" y="2348"/>
                    <a:pt x="548" y="2343"/>
                  </a:cubicBezTo>
                  <a:cubicBezTo>
                    <a:pt x="537" y="2339"/>
                    <a:pt x="525" y="2338"/>
                    <a:pt x="513" y="2337"/>
                  </a:cubicBezTo>
                  <a:cubicBezTo>
                    <a:pt x="505" y="2336"/>
                    <a:pt x="498" y="2340"/>
                    <a:pt x="496" y="2348"/>
                  </a:cubicBezTo>
                  <a:cubicBezTo>
                    <a:pt x="494" y="2357"/>
                    <a:pt x="497" y="2363"/>
                    <a:pt x="505" y="2367"/>
                  </a:cubicBezTo>
                  <a:cubicBezTo>
                    <a:pt x="511" y="2370"/>
                    <a:pt x="517" y="2372"/>
                    <a:pt x="523" y="2375"/>
                  </a:cubicBezTo>
                  <a:cubicBezTo>
                    <a:pt x="533" y="2380"/>
                    <a:pt x="537" y="2387"/>
                    <a:pt x="535" y="2399"/>
                  </a:cubicBezTo>
                  <a:cubicBezTo>
                    <a:pt x="529" y="2435"/>
                    <a:pt x="542" y="2460"/>
                    <a:pt x="574" y="2476"/>
                  </a:cubicBezTo>
                  <a:cubicBezTo>
                    <a:pt x="579" y="2479"/>
                    <a:pt x="590" y="2478"/>
                    <a:pt x="588" y="2487"/>
                  </a:cubicBezTo>
                  <a:cubicBezTo>
                    <a:pt x="587" y="2496"/>
                    <a:pt x="578" y="2498"/>
                    <a:pt x="569" y="2499"/>
                  </a:cubicBezTo>
                  <a:cubicBezTo>
                    <a:pt x="568" y="2499"/>
                    <a:pt x="567" y="2499"/>
                    <a:pt x="566" y="2499"/>
                  </a:cubicBezTo>
                  <a:cubicBezTo>
                    <a:pt x="542" y="2503"/>
                    <a:pt x="535" y="2514"/>
                    <a:pt x="547" y="2533"/>
                  </a:cubicBezTo>
                  <a:cubicBezTo>
                    <a:pt x="558" y="2551"/>
                    <a:pt x="555" y="2565"/>
                    <a:pt x="545" y="2580"/>
                  </a:cubicBezTo>
                  <a:cubicBezTo>
                    <a:pt x="532" y="2600"/>
                    <a:pt x="522" y="2621"/>
                    <a:pt x="528" y="2646"/>
                  </a:cubicBezTo>
                  <a:cubicBezTo>
                    <a:pt x="531" y="2657"/>
                    <a:pt x="520" y="2662"/>
                    <a:pt x="513" y="2664"/>
                  </a:cubicBezTo>
                  <a:cubicBezTo>
                    <a:pt x="487" y="2673"/>
                    <a:pt x="475" y="2690"/>
                    <a:pt x="472" y="2716"/>
                  </a:cubicBezTo>
                  <a:cubicBezTo>
                    <a:pt x="470" y="2732"/>
                    <a:pt x="464" y="2735"/>
                    <a:pt x="448" y="2725"/>
                  </a:cubicBezTo>
                  <a:cubicBezTo>
                    <a:pt x="414" y="2704"/>
                    <a:pt x="364" y="2719"/>
                    <a:pt x="349" y="2754"/>
                  </a:cubicBezTo>
                  <a:cubicBezTo>
                    <a:pt x="346" y="2761"/>
                    <a:pt x="342" y="2770"/>
                    <a:pt x="349" y="2776"/>
                  </a:cubicBezTo>
                  <a:cubicBezTo>
                    <a:pt x="356" y="2782"/>
                    <a:pt x="366" y="2785"/>
                    <a:pt x="375" y="2779"/>
                  </a:cubicBezTo>
                  <a:cubicBezTo>
                    <a:pt x="381" y="2776"/>
                    <a:pt x="387" y="2771"/>
                    <a:pt x="393" y="2767"/>
                  </a:cubicBezTo>
                  <a:cubicBezTo>
                    <a:pt x="399" y="2762"/>
                    <a:pt x="405" y="2759"/>
                    <a:pt x="410" y="2765"/>
                  </a:cubicBezTo>
                  <a:cubicBezTo>
                    <a:pt x="416" y="2772"/>
                    <a:pt x="412" y="2778"/>
                    <a:pt x="407" y="2783"/>
                  </a:cubicBezTo>
                  <a:cubicBezTo>
                    <a:pt x="403" y="2788"/>
                    <a:pt x="397" y="2792"/>
                    <a:pt x="393" y="2796"/>
                  </a:cubicBezTo>
                  <a:cubicBezTo>
                    <a:pt x="384" y="2805"/>
                    <a:pt x="379" y="2817"/>
                    <a:pt x="388" y="2827"/>
                  </a:cubicBezTo>
                  <a:cubicBezTo>
                    <a:pt x="396" y="2835"/>
                    <a:pt x="407" y="2827"/>
                    <a:pt x="415" y="2821"/>
                  </a:cubicBezTo>
                  <a:cubicBezTo>
                    <a:pt x="422" y="2816"/>
                    <a:pt x="427" y="2807"/>
                    <a:pt x="436" y="2804"/>
                  </a:cubicBezTo>
                  <a:cubicBezTo>
                    <a:pt x="449" y="2799"/>
                    <a:pt x="457" y="2801"/>
                    <a:pt x="456" y="2817"/>
                  </a:cubicBezTo>
                  <a:cubicBezTo>
                    <a:pt x="455" y="2839"/>
                    <a:pt x="446" y="2857"/>
                    <a:pt x="434" y="2874"/>
                  </a:cubicBezTo>
                  <a:cubicBezTo>
                    <a:pt x="419" y="2896"/>
                    <a:pt x="418" y="2908"/>
                    <a:pt x="434" y="2929"/>
                  </a:cubicBezTo>
                  <a:cubicBezTo>
                    <a:pt x="439" y="2937"/>
                    <a:pt x="447" y="2944"/>
                    <a:pt x="454" y="2951"/>
                  </a:cubicBezTo>
                  <a:cubicBezTo>
                    <a:pt x="457" y="2954"/>
                    <a:pt x="462" y="2957"/>
                    <a:pt x="460" y="2962"/>
                  </a:cubicBezTo>
                  <a:cubicBezTo>
                    <a:pt x="458" y="2968"/>
                    <a:pt x="453" y="2969"/>
                    <a:pt x="449" y="2968"/>
                  </a:cubicBezTo>
                  <a:cubicBezTo>
                    <a:pt x="431" y="2964"/>
                    <a:pt x="427" y="2972"/>
                    <a:pt x="428" y="2988"/>
                  </a:cubicBezTo>
                  <a:cubicBezTo>
                    <a:pt x="429" y="3008"/>
                    <a:pt x="416" y="3022"/>
                    <a:pt x="402" y="3033"/>
                  </a:cubicBezTo>
                  <a:cubicBezTo>
                    <a:pt x="391" y="3042"/>
                    <a:pt x="390" y="3049"/>
                    <a:pt x="401" y="3057"/>
                  </a:cubicBezTo>
                  <a:cubicBezTo>
                    <a:pt x="407" y="3061"/>
                    <a:pt x="411" y="3065"/>
                    <a:pt x="409" y="3073"/>
                  </a:cubicBezTo>
                  <a:cubicBezTo>
                    <a:pt x="407" y="3084"/>
                    <a:pt x="399" y="3082"/>
                    <a:pt x="392" y="3084"/>
                  </a:cubicBezTo>
                  <a:cubicBezTo>
                    <a:pt x="388" y="3085"/>
                    <a:pt x="383" y="3085"/>
                    <a:pt x="378" y="3086"/>
                  </a:cubicBezTo>
                  <a:cubicBezTo>
                    <a:pt x="351" y="3089"/>
                    <a:pt x="345" y="3104"/>
                    <a:pt x="361" y="3127"/>
                  </a:cubicBezTo>
                  <a:cubicBezTo>
                    <a:pt x="363" y="3130"/>
                    <a:pt x="365" y="3132"/>
                    <a:pt x="366" y="3135"/>
                  </a:cubicBezTo>
                  <a:cubicBezTo>
                    <a:pt x="369" y="3141"/>
                    <a:pt x="371" y="3149"/>
                    <a:pt x="365" y="3153"/>
                  </a:cubicBezTo>
                  <a:cubicBezTo>
                    <a:pt x="360" y="3157"/>
                    <a:pt x="353" y="3153"/>
                    <a:pt x="349" y="3149"/>
                  </a:cubicBezTo>
                  <a:cubicBezTo>
                    <a:pt x="345" y="3145"/>
                    <a:pt x="342" y="3141"/>
                    <a:pt x="339" y="3136"/>
                  </a:cubicBezTo>
                  <a:cubicBezTo>
                    <a:pt x="333" y="3129"/>
                    <a:pt x="327" y="3127"/>
                    <a:pt x="319" y="3133"/>
                  </a:cubicBezTo>
                  <a:cubicBezTo>
                    <a:pt x="300" y="3146"/>
                    <a:pt x="279" y="3148"/>
                    <a:pt x="258" y="3149"/>
                  </a:cubicBezTo>
                  <a:cubicBezTo>
                    <a:pt x="233" y="3151"/>
                    <a:pt x="207" y="3148"/>
                    <a:pt x="182" y="3154"/>
                  </a:cubicBezTo>
                  <a:cubicBezTo>
                    <a:pt x="173" y="3156"/>
                    <a:pt x="168" y="3150"/>
                    <a:pt x="164" y="3145"/>
                  </a:cubicBezTo>
                  <a:cubicBezTo>
                    <a:pt x="150" y="3129"/>
                    <a:pt x="137" y="3113"/>
                    <a:pt x="112" y="3121"/>
                  </a:cubicBezTo>
                  <a:cubicBezTo>
                    <a:pt x="107" y="3122"/>
                    <a:pt x="104" y="3118"/>
                    <a:pt x="102" y="3114"/>
                  </a:cubicBezTo>
                  <a:cubicBezTo>
                    <a:pt x="91" y="3094"/>
                    <a:pt x="73" y="3078"/>
                    <a:pt x="58" y="3061"/>
                  </a:cubicBezTo>
                  <a:cubicBezTo>
                    <a:pt x="35" y="3035"/>
                    <a:pt x="22" y="3006"/>
                    <a:pt x="31" y="2971"/>
                  </a:cubicBezTo>
                  <a:cubicBezTo>
                    <a:pt x="34" y="2957"/>
                    <a:pt x="26" y="2948"/>
                    <a:pt x="18" y="2940"/>
                  </a:cubicBezTo>
                  <a:cubicBezTo>
                    <a:pt x="0" y="2921"/>
                    <a:pt x="1" y="2911"/>
                    <a:pt x="21" y="2896"/>
                  </a:cubicBezTo>
                  <a:cubicBezTo>
                    <a:pt x="43" y="2881"/>
                    <a:pt x="43" y="2881"/>
                    <a:pt x="25" y="2859"/>
                  </a:cubicBezTo>
                  <a:cubicBezTo>
                    <a:pt x="21" y="2854"/>
                    <a:pt x="18" y="2850"/>
                    <a:pt x="24" y="2844"/>
                  </a:cubicBezTo>
                  <a:cubicBezTo>
                    <a:pt x="44" y="2821"/>
                    <a:pt x="62" y="2798"/>
                    <a:pt x="83" y="2776"/>
                  </a:cubicBezTo>
                  <a:cubicBezTo>
                    <a:pt x="98" y="2759"/>
                    <a:pt x="117" y="2748"/>
                    <a:pt x="139" y="2743"/>
                  </a:cubicBezTo>
                  <a:cubicBezTo>
                    <a:pt x="153" y="2739"/>
                    <a:pt x="180" y="2703"/>
                    <a:pt x="181" y="2688"/>
                  </a:cubicBezTo>
                  <a:cubicBezTo>
                    <a:pt x="181" y="2683"/>
                    <a:pt x="181" y="2679"/>
                    <a:pt x="175" y="2677"/>
                  </a:cubicBezTo>
                  <a:cubicBezTo>
                    <a:pt x="144" y="2663"/>
                    <a:pt x="129" y="2636"/>
                    <a:pt x="116" y="2607"/>
                  </a:cubicBezTo>
                  <a:cubicBezTo>
                    <a:pt x="113" y="2601"/>
                    <a:pt x="111" y="2596"/>
                    <a:pt x="108" y="2591"/>
                  </a:cubicBezTo>
                  <a:cubicBezTo>
                    <a:pt x="98" y="2575"/>
                    <a:pt x="93" y="2561"/>
                    <a:pt x="100" y="2541"/>
                  </a:cubicBezTo>
                  <a:cubicBezTo>
                    <a:pt x="107" y="2521"/>
                    <a:pt x="96" y="2501"/>
                    <a:pt x="86" y="2483"/>
                  </a:cubicBezTo>
                  <a:cubicBezTo>
                    <a:pt x="82" y="2474"/>
                    <a:pt x="80" y="2468"/>
                    <a:pt x="87" y="2459"/>
                  </a:cubicBezTo>
                  <a:cubicBezTo>
                    <a:pt x="115" y="2421"/>
                    <a:pt x="136" y="2379"/>
                    <a:pt x="140" y="2330"/>
                  </a:cubicBezTo>
                  <a:cubicBezTo>
                    <a:pt x="141" y="2323"/>
                    <a:pt x="143" y="2320"/>
                    <a:pt x="150" y="2322"/>
                  </a:cubicBezTo>
                  <a:cubicBezTo>
                    <a:pt x="178" y="2328"/>
                    <a:pt x="196" y="2313"/>
                    <a:pt x="211" y="2293"/>
                  </a:cubicBezTo>
                  <a:cubicBezTo>
                    <a:pt x="218" y="2284"/>
                    <a:pt x="224" y="2279"/>
                    <a:pt x="237" y="2285"/>
                  </a:cubicBezTo>
                  <a:cubicBezTo>
                    <a:pt x="253" y="2294"/>
                    <a:pt x="268" y="2286"/>
                    <a:pt x="281" y="2275"/>
                  </a:cubicBezTo>
                  <a:cubicBezTo>
                    <a:pt x="292" y="2266"/>
                    <a:pt x="303" y="2255"/>
                    <a:pt x="314" y="2246"/>
                  </a:cubicBezTo>
                  <a:cubicBezTo>
                    <a:pt x="325" y="2238"/>
                    <a:pt x="335" y="2237"/>
                    <a:pt x="338" y="2254"/>
                  </a:cubicBezTo>
                  <a:cubicBezTo>
                    <a:pt x="338" y="2258"/>
                    <a:pt x="339" y="2262"/>
                    <a:pt x="341" y="2266"/>
                  </a:cubicBezTo>
                  <a:cubicBezTo>
                    <a:pt x="343" y="2271"/>
                    <a:pt x="343" y="2279"/>
                    <a:pt x="350" y="2280"/>
                  </a:cubicBezTo>
                  <a:cubicBezTo>
                    <a:pt x="356" y="2280"/>
                    <a:pt x="360" y="2275"/>
                    <a:pt x="363" y="2271"/>
                  </a:cubicBezTo>
                  <a:cubicBezTo>
                    <a:pt x="378" y="2254"/>
                    <a:pt x="384" y="2255"/>
                    <a:pt x="393" y="2276"/>
                  </a:cubicBezTo>
                  <a:cubicBezTo>
                    <a:pt x="395" y="2281"/>
                    <a:pt x="396" y="2285"/>
                    <a:pt x="399" y="2289"/>
                  </a:cubicBezTo>
                  <a:cubicBezTo>
                    <a:pt x="403" y="2295"/>
                    <a:pt x="407" y="2300"/>
                    <a:pt x="417" y="2296"/>
                  </a:cubicBezTo>
                  <a:cubicBezTo>
                    <a:pt x="426" y="2291"/>
                    <a:pt x="426" y="2287"/>
                    <a:pt x="424" y="2279"/>
                  </a:cubicBezTo>
                  <a:cubicBezTo>
                    <a:pt x="414" y="2234"/>
                    <a:pt x="425" y="2195"/>
                    <a:pt x="452" y="2158"/>
                  </a:cubicBezTo>
                  <a:cubicBezTo>
                    <a:pt x="468" y="2136"/>
                    <a:pt x="489" y="2122"/>
                    <a:pt x="516" y="2118"/>
                  </a:cubicBezTo>
                  <a:cubicBezTo>
                    <a:pt x="528" y="2116"/>
                    <a:pt x="530" y="2112"/>
                    <a:pt x="526" y="2101"/>
                  </a:cubicBezTo>
                  <a:cubicBezTo>
                    <a:pt x="521" y="2088"/>
                    <a:pt x="517" y="2073"/>
                    <a:pt x="508" y="2062"/>
                  </a:cubicBezTo>
                  <a:cubicBezTo>
                    <a:pt x="501" y="2054"/>
                    <a:pt x="503" y="2050"/>
                    <a:pt x="512" y="2045"/>
                  </a:cubicBezTo>
                  <a:cubicBezTo>
                    <a:pt x="531" y="2036"/>
                    <a:pt x="542" y="1996"/>
                    <a:pt x="531" y="1978"/>
                  </a:cubicBezTo>
                  <a:cubicBezTo>
                    <a:pt x="527" y="1972"/>
                    <a:pt x="521" y="1972"/>
                    <a:pt x="516" y="1971"/>
                  </a:cubicBezTo>
                  <a:cubicBezTo>
                    <a:pt x="500" y="1967"/>
                    <a:pt x="485" y="1962"/>
                    <a:pt x="473" y="1950"/>
                  </a:cubicBezTo>
                  <a:cubicBezTo>
                    <a:pt x="454" y="1929"/>
                    <a:pt x="460" y="1910"/>
                    <a:pt x="488" y="1904"/>
                  </a:cubicBezTo>
                  <a:cubicBezTo>
                    <a:pt x="496" y="1902"/>
                    <a:pt x="505" y="1902"/>
                    <a:pt x="513" y="1900"/>
                  </a:cubicBezTo>
                  <a:cubicBezTo>
                    <a:pt x="535" y="1894"/>
                    <a:pt x="541" y="1884"/>
                    <a:pt x="534" y="1862"/>
                  </a:cubicBezTo>
                  <a:cubicBezTo>
                    <a:pt x="531" y="1851"/>
                    <a:pt x="525" y="1843"/>
                    <a:pt x="519" y="1834"/>
                  </a:cubicBezTo>
                  <a:cubicBezTo>
                    <a:pt x="512" y="1825"/>
                    <a:pt x="506" y="1817"/>
                    <a:pt x="501" y="1807"/>
                  </a:cubicBezTo>
                  <a:cubicBezTo>
                    <a:pt x="497" y="1800"/>
                    <a:pt x="494" y="1791"/>
                    <a:pt x="496" y="1782"/>
                  </a:cubicBezTo>
                  <a:cubicBezTo>
                    <a:pt x="500" y="1770"/>
                    <a:pt x="511" y="1778"/>
                    <a:pt x="518" y="1777"/>
                  </a:cubicBezTo>
                  <a:cubicBezTo>
                    <a:pt x="535" y="1773"/>
                    <a:pt x="553" y="1772"/>
                    <a:pt x="567" y="1761"/>
                  </a:cubicBezTo>
                  <a:cubicBezTo>
                    <a:pt x="576" y="1753"/>
                    <a:pt x="578" y="1746"/>
                    <a:pt x="571" y="1735"/>
                  </a:cubicBezTo>
                  <a:cubicBezTo>
                    <a:pt x="561" y="1720"/>
                    <a:pt x="547" y="1706"/>
                    <a:pt x="535" y="1693"/>
                  </a:cubicBezTo>
                  <a:cubicBezTo>
                    <a:pt x="515" y="1671"/>
                    <a:pt x="499" y="1649"/>
                    <a:pt x="514" y="1618"/>
                  </a:cubicBezTo>
                  <a:cubicBezTo>
                    <a:pt x="517" y="1610"/>
                    <a:pt x="512" y="1605"/>
                    <a:pt x="508" y="1600"/>
                  </a:cubicBezTo>
                  <a:cubicBezTo>
                    <a:pt x="501" y="1590"/>
                    <a:pt x="490" y="1584"/>
                    <a:pt x="480" y="1579"/>
                  </a:cubicBezTo>
                  <a:cubicBezTo>
                    <a:pt x="464" y="1571"/>
                    <a:pt x="448" y="1565"/>
                    <a:pt x="440" y="154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scene3d>
              <a:camera prst="isometricTopUp">
                <a:rot lat="585005" lon="17518078" rev="3941966"/>
              </a:camera>
              <a:lightRig rig="threePt" dir="t"/>
            </a:scene3d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grpSp>
          <p:nvGrpSpPr>
            <p:cNvPr id="18" name="Group 15">
              <a:extLst>
                <a:ext uri="{FF2B5EF4-FFF2-40B4-BE49-F238E27FC236}">
                  <a16:creationId xmlns:a16="http://schemas.microsoft.com/office/drawing/2014/main" id="{1E3225E7-9CC9-4B6F-A193-E012EBABA35C}"/>
                </a:ext>
              </a:extLst>
            </p:cNvPr>
            <p:cNvGrpSpPr/>
            <p:nvPr/>
          </p:nvGrpSpPr>
          <p:grpSpPr>
            <a:xfrm>
              <a:off x="9160627" y="2419425"/>
              <a:ext cx="8461758" cy="6295909"/>
              <a:chOff x="4733216" y="3486970"/>
              <a:chExt cx="7836692" cy="5830833"/>
            </a:xfrm>
          </p:grpSpPr>
          <p:sp>
            <p:nvSpPr>
              <p:cNvPr id="19" name="Freeform: Shape 16">
                <a:extLst>
                  <a:ext uri="{FF2B5EF4-FFF2-40B4-BE49-F238E27FC236}">
                    <a16:creationId xmlns:a16="http://schemas.microsoft.com/office/drawing/2014/main" id="{0248A8DD-D788-483C-9465-B8C49AC029D3}"/>
                  </a:ext>
                </a:extLst>
              </p:cNvPr>
              <p:cNvSpPr/>
              <p:nvPr/>
            </p:nvSpPr>
            <p:spPr>
              <a:xfrm rot="5400000">
                <a:off x="6801154" y="2120167"/>
                <a:ext cx="4401951" cy="7135557"/>
              </a:xfrm>
              <a:custGeom>
                <a:avLst/>
                <a:gdLst>
                  <a:gd name="connsiteX0" fmla="*/ 1574201 w 4401951"/>
                  <a:gd name="connsiteY0" fmla="*/ 1307005 h 7135557"/>
                  <a:gd name="connsiteX1" fmla="*/ 1595137 w 4401951"/>
                  <a:gd name="connsiteY1" fmla="*/ 1308799 h 7135557"/>
                  <a:gd name="connsiteX2" fmla="*/ 1596178 w 4401951"/>
                  <a:gd name="connsiteY2" fmla="*/ 1307005 h 7135557"/>
                  <a:gd name="connsiteX3" fmla="*/ 1292196 w 4401951"/>
                  <a:gd name="connsiteY3" fmla="*/ 1246107 h 7135557"/>
                  <a:gd name="connsiteX4" fmla="*/ 1354627 w 4401951"/>
                  <a:gd name="connsiteY4" fmla="*/ 1145598 h 7135557"/>
                  <a:gd name="connsiteX5" fmla="*/ 1392692 w 4401951"/>
                  <a:gd name="connsiteY5" fmla="*/ 1097590 h 7135557"/>
                  <a:gd name="connsiteX6" fmla="*/ 1392692 w 4401951"/>
                  <a:gd name="connsiteY6" fmla="*/ 698917 h 7135557"/>
                  <a:gd name="connsiteX7" fmla="*/ 10305 w 4401951"/>
                  <a:gd name="connsiteY7" fmla="*/ 1963449 h 7135557"/>
                  <a:gd name="connsiteX8" fmla="*/ 243210 w 4401951"/>
                  <a:gd name="connsiteY8" fmla="*/ 1270953 h 7135557"/>
                  <a:gd name="connsiteX9" fmla="*/ 521312 w 4401951"/>
                  <a:gd name="connsiteY9" fmla="*/ 2463671 h 7135557"/>
                  <a:gd name="connsiteX10" fmla="*/ 1032923 w 4401951"/>
                  <a:gd name="connsiteY10" fmla="*/ 24092 h 7135557"/>
                  <a:gd name="connsiteX11" fmla="*/ 1044438 w 4401951"/>
                  <a:gd name="connsiteY11" fmla="*/ 0 h 7135557"/>
                  <a:gd name="connsiteX12" fmla="*/ 1093672 w 4401951"/>
                  <a:gd name="connsiteY12" fmla="*/ 664478 h 7135557"/>
                  <a:gd name="connsiteX13" fmla="*/ 1143670 w 4401951"/>
                  <a:gd name="connsiteY13" fmla="*/ 593153 h 7135557"/>
                  <a:gd name="connsiteX14" fmla="*/ 1389562 w 4401951"/>
                  <a:gd name="connsiteY14" fmla="*/ 359293 h 7135557"/>
                  <a:gd name="connsiteX15" fmla="*/ 1230812 w 4401951"/>
                  <a:gd name="connsiteY15" fmla="*/ 1223676 h 7135557"/>
                  <a:gd name="connsiteX16" fmla="*/ 1377075 w 4401951"/>
                  <a:gd name="connsiteY16" fmla="*/ 659632 h 7135557"/>
                  <a:gd name="connsiteX17" fmla="*/ 1392692 w 4401951"/>
                  <a:gd name="connsiteY17" fmla="*/ 617304 h 7135557"/>
                  <a:gd name="connsiteX18" fmla="*/ 1392692 w 4401951"/>
                  <a:gd name="connsiteY18" fmla="*/ 391528 h 7135557"/>
                  <a:gd name="connsiteX19" fmla="*/ 1418889 w 4401951"/>
                  <a:gd name="connsiteY19" fmla="*/ 509430 h 7135557"/>
                  <a:gd name="connsiteX20" fmla="*/ 1422175 w 4401951"/>
                  <a:gd name="connsiteY20" fmla="*/ 537401 h 7135557"/>
                  <a:gd name="connsiteX21" fmla="*/ 1422535 w 4401951"/>
                  <a:gd name="connsiteY21" fmla="*/ 536423 h 7135557"/>
                  <a:gd name="connsiteX22" fmla="*/ 1422245 w 4401951"/>
                  <a:gd name="connsiteY22" fmla="*/ 538004 h 7135557"/>
                  <a:gd name="connsiteX23" fmla="*/ 1447174 w 4401951"/>
                  <a:gd name="connsiteY23" fmla="*/ 750227 h 7135557"/>
                  <a:gd name="connsiteX24" fmla="*/ 1448990 w 4401951"/>
                  <a:gd name="connsiteY24" fmla="*/ 775589 h 7135557"/>
                  <a:gd name="connsiteX25" fmla="*/ 1465396 w 4401951"/>
                  <a:gd name="connsiteY25" fmla="*/ 822804 h 7135557"/>
                  <a:gd name="connsiteX26" fmla="*/ 1504879 w 4401951"/>
                  <a:gd name="connsiteY26" fmla="*/ 989383 h 7135557"/>
                  <a:gd name="connsiteX27" fmla="*/ 1525291 w 4401951"/>
                  <a:gd name="connsiteY27" fmla="*/ 962032 h 7135557"/>
                  <a:gd name="connsiteX28" fmla="*/ 1586713 w 4401951"/>
                  <a:gd name="connsiteY28" fmla="*/ 781661 h 7135557"/>
                  <a:gd name="connsiteX29" fmla="*/ 1588900 w 4401951"/>
                  <a:gd name="connsiteY29" fmla="*/ 742775 h 7135557"/>
                  <a:gd name="connsiteX30" fmla="*/ 1547037 w 4401951"/>
                  <a:gd name="connsiteY30" fmla="*/ 655005 h 7135557"/>
                  <a:gd name="connsiteX31" fmla="*/ 1482690 w 4401951"/>
                  <a:gd name="connsiteY31" fmla="*/ 547744 h 7135557"/>
                  <a:gd name="connsiteX32" fmla="*/ 1587215 w 4401951"/>
                  <a:gd name="connsiteY32" fmla="*/ 625548 h 7135557"/>
                  <a:gd name="connsiteX33" fmla="*/ 1582482 w 4401951"/>
                  <a:gd name="connsiteY33" fmla="*/ 574855 h 7135557"/>
                  <a:gd name="connsiteX34" fmla="*/ 1467846 w 4401951"/>
                  <a:gd name="connsiteY34" fmla="*/ 238210 h 7135557"/>
                  <a:gd name="connsiteX35" fmla="*/ 1861129 w 4401951"/>
                  <a:gd name="connsiteY35" fmla="*/ 883588 h 7135557"/>
                  <a:gd name="connsiteX36" fmla="*/ 1867608 w 4401951"/>
                  <a:gd name="connsiteY36" fmla="*/ 952388 h 7135557"/>
                  <a:gd name="connsiteX37" fmla="*/ 1901281 w 4401951"/>
                  <a:gd name="connsiteY37" fmla="*/ 1014707 h 7135557"/>
                  <a:gd name="connsiteX38" fmla="*/ 1931966 w 4401951"/>
                  <a:gd name="connsiteY38" fmla="*/ 1099383 h 7135557"/>
                  <a:gd name="connsiteX39" fmla="*/ 1935528 w 4401951"/>
                  <a:gd name="connsiteY39" fmla="*/ 1036077 h 7135557"/>
                  <a:gd name="connsiteX40" fmla="*/ 1810993 w 4401951"/>
                  <a:gd name="connsiteY40" fmla="*/ 593384 h 7135557"/>
                  <a:gd name="connsiteX41" fmla="*/ 2043828 w 4401951"/>
                  <a:gd name="connsiteY41" fmla="*/ 843442 h 7135557"/>
                  <a:gd name="connsiteX42" fmla="*/ 2112308 w 4401951"/>
                  <a:gd name="connsiteY42" fmla="*/ 960153 h 7135557"/>
                  <a:gd name="connsiteX43" fmla="*/ 2183813 w 4401951"/>
                  <a:gd name="connsiteY43" fmla="*/ 879627 h 7135557"/>
                  <a:gd name="connsiteX44" fmla="*/ 2714982 w 4401951"/>
                  <a:gd name="connsiteY44" fmla="*/ 21558 h 7135557"/>
                  <a:gd name="connsiteX45" fmla="*/ 1715073 w 4401951"/>
                  <a:gd name="connsiteY45" fmla="*/ 2645841 h 7135557"/>
                  <a:gd name="connsiteX46" fmla="*/ 2784794 w 4401951"/>
                  <a:gd name="connsiteY46" fmla="*/ 1156569 h 7135557"/>
                  <a:gd name="connsiteX47" fmla="*/ 1969674 w 4401951"/>
                  <a:gd name="connsiteY47" fmla="*/ 3737766 h 7135557"/>
                  <a:gd name="connsiteX48" fmla="*/ 2540919 w 4401951"/>
                  <a:gd name="connsiteY48" fmla="*/ 3073208 h 7135557"/>
                  <a:gd name="connsiteX49" fmla="*/ 2241680 w 4401951"/>
                  <a:gd name="connsiteY49" fmla="*/ 4524527 h 7135557"/>
                  <a:gd name="connsiteX50" fmla="*/ 2635972 w 4401951"/>
                  <a:gd name="connsiteY50" fmla="*/ 3936651 h 7135557"/>
                  <a:gd name="connsiteX51" fmla="*/ 2980221 w 4401951"/>
                  <a:gd name="connsiteY51" fmla="*/ 4653430 h 7135557"/>
                  <a:gd name="connsiteX52" fmla="*/ 2724238 w 4401951"/>
                  <a:gd name="connsiteY52" fmla="*/ 5226768 h 7135557"/>
                  <a:gd name="connsiteX53" fmla="*/ 3269110 w 4401951"/>
                  <a:gd name="connsiteY53" fmla="*/ 4904889 h 7135557"/>
                  <a:gd name="connsiteX54" fmla="*/ 4062237 w 4401951"/>
                  <a:gd name="connsiteY54" fmla="*/ 6863126 h 7135557"/>
                  <a:gd name="connsiteX55" fmla="*/ 1163872 w 4401951"/>
                  <a:gd name="connsiteY55" fmla="*/ 2381077 h 7135557"/>
                  <a:gd name="connsiteX56" fmla="*/ 1171818 w 4401951"/>
                  <a:gd name="connsiteY56" fmla="*/ 2187765 h 7135557"/>
                  <a:gd name="connsiteX57" fmla="*/ 1165562 w 4401951"/>
                  <a:gd name="connsiteY57" fmla="*/ 2187901 h 7135557"/>
                  <a:gd name="connsiteX58" fmla="*/ 1159676 w 4401951"/>
                  <a:gd name="connsiteY58" fmla="*/ 2158334 h 7135557"/>
                  <a:gd name="connsiteX59" fmla="*/ 1140976 w 4401951"/>
                  <a:gd name="connsiteY59" fmla="*/ 2015351 h 7135557"/>
                  <a:gd name="connsiteX60" fmla="*/ 1134897 w 4401951"/>
                  <a:gd name="connsiteY60" fmla="*/ 1881299 h 7135557"/>
                  <a:gd name="connsiteX61" fmla="*/ 1113671 w 4401951"/>
                  <a:gd name="connsiteY61" fmla="*/ 2032179 h 7135557"/>
                  <a:gd name="connsiteX62" fmla="*/ 4401951 w 4401951"/>
                  <a:gd name="connsiteY62" fmla="*/ 7116709 h 7135557"/>
                  <a:gd name="connsiteX63" fmla="*/ 820316 w 4401951"/>
                  <a:gd name="connsiteY63" fmla="*/ 6024940 h 7135557"/>
                  <a:gd name="connsiteX64" fmla="*/ 1563906 w 4401951"/>
                  <a:gd name="connsiteY64" fmla="*/ 6099531 h 7135557"/>
                  <a:gd name="connsiteX65" fmla="*/ 162104 w 4401951"/>
                  <a:gd name="connsiteY65" fmla="*/ 4265506 h 7135557"/>
                  <a:gd name="connsiteX66" fmla="*/ 884894 w 4401951"/>
                  <a:gd name="connsiteY66" fmla="*/ 4858595 h 7135557"/>
                  <a:gd name="connsiteX67" fmla="*/ 59825 w 4401951"/>
                  <a:gd name="connsiteY67" fmla="*/ 3067213 h 7135557"/>
                  <a:gd name="connsiteX68" fmla="*/ 601746 w 4401951"/>
                  <a:gd name="connsiteY68" fmla="*/ 3720191 h 7135557"/>
                  <a:gd name="connsiteX69" fmla="*/ 10305 w 4401951"/>
                  <a:gd name="connsiteY69" fmla="*/ 1963449 h 7135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4401951" h="7135557">
                    <a:moveTo>
                      <a:pt x="1574201" y="1307005"/>
                    </a:moveTo>
                    <a:lnTo>
                      <a:pt x="1595137" y="1308799"/>
                    </a:lnTo>
                    <a:lnTo>
                      <a:pt x="1596178" y="1307005"/>
                    </a:lnTo>
                    <a:close/>
                    <a:moveTo>
                      <a:pt x="1292196" y="1246107"/>
                    </a:moveTo>
                    <a:lnTo>
                      <a:pt x="1354627" y="1145598"/>
                    </a:lnTo>
                    <a:lnTo>
                      <a:pt x="1392692" y="1097590"/>
                    </a:lnTo>
                    <a:lnTo>
                      <a:pt x="1392692" y="698917"/>
                    </a:lnTo>
                    <a:close/>
                    <a:moveTo>
                      <a:pt x="10305" y="1963449"/>
                    </a:moveTo>
                    <a:cubicBezTo>
                      <a:pt x="35305" y="1737141"/>
                      <a:pt x="107341" y="1504847"/>
                      <a:pt x="243210" y="1270953"/>
                    </a:cubicBezTo>
                    <a:cubicBezTo>
                      <a:pt x="169779" y="1766302"/>
                      <a:pt x="247539" y="2226400"/>
                      <a:pt x="521312" y="2463671"/>
                    </a:cubicBezTo>
                    <a:cubicBezTo>
                      <a:pt x="290444" y="1194996"/>
                      <a:pt x="254291" y="837377"/>
                      <a:pt x="1032923" y="24092"/>
                    </a:cubicBezTo>
                    <a:cubicBezTo>
                      <a:pt x="1038793" y="11284"/>
                      <a:pt x="1042539" y="3412"/>
                      <a:pt x="1044438" y="0"/>
                    </a:cubicBezTo>
                    <a:lnTo>
                      <a:pt x="1093672" y="664478"/>
                    </a:lnTo>
                    <a:lnTo>
                      <a:pt x="1143670" y="593153"/>
                    </a:lnTo>
                    <a:cubicBezTo>
                      <a:pt x="1210644" y="509720"/>
                      <a:pt x="1291811" y="431141"/>
                      <a:pt x="1389562" y="359293"/>
                    </a:cubicBezTo>
                    <a:cubicBezTo>
                      <a:pt x="1199332" y="664152"/>
                      <a:pt x="1118671" y="989135"/>
                      <a:pt x="1230812" y="1223676"/>
                    </a:cubicBezTo>
                    <a:cubicBezTo>
                      <a:pt x="1283709" y="998470"/>
                      <a:pt x="1328298" y="814214"/>
                      <a:pt x="1377075" y="659632"/>
                    </a:cubicBezTo>
                    <a:lnTo>
                      <a:pt x="1392692" y="617304"/>
                    </a:lnTo>
                    <a:lnTo>
                      <a:pt x="1392692" y="391528"/>
                    </a:lnTo>
                    <a:lnTo>
                      <a:pt x="1418889" y="509430"/>
                    </a:lnTo>
                    <a:lnTo>
                      <a:pt x="1422175" y="537401"/>
                    </a:lnTo>
                    <a:lnTo>
                      <a:pt x="1422535" y="536423"/>
                    </a:lnTo>
                    <a:cubicBezTo>
                      <a:pt x="1422439" y="536949"/>
                      <a:pt x="1422342" y="537477"/>
                      <a:pt x="1422245" y="538004"/>
                    </a:cubicBezTo>
                    <a:lnTo>
                      <a:pt x="1447174" y="750227"/>
                    </a:lnTo>
                    <a:lnTo>
                      <a:pt x="1448990" y="775589"/>
                    </a:lnTo>
                    <a:lnTo>
                      <a:pt x="1465396" y="822804"/>
                    </a:lnTo>
                    <a:lnTo>
                      <a:pt x="1504879" y="989383"/>
                    </a:lnTo>
                    <a:lnTo>
                      <a:pt x="1525291" y="962032"/>
                    </a:lnTo>
                    <a:cubicBezTo>
                      <a:pt x="1557458" y="907490"/>
                      <a:pt x="1577556" y="846778"/>
                      <a:pt x="1586713" y="781661"/>
                    </a:cubicBezTo>
                    <a:cubicBezTo>
                      <a:pt x="1587442" y="768698"/>
                      <a:pt x="1588171" y="755737"/>
                      <a:pt x="1588900" y="742775"/>
                    </a:cubicBezTo>
                    <a:lnTo>
                      <a:pt x="1547037" y="655005"/>
                    </a:lnTo>
                    <a:cubicBezTo>
                      <a:pt x="1527714" y="619152"/>
                      <a:pt x="1506210" y="583330"/>
                      <a:pt x="1482690" y="547744"/>
                    </a:cubicBezTo>
                    <a:lnTo>
                      <a:pt x="1587215" y="625548"/>
                    </a:lnTo>
                    <a:lnTo>
                      <a:pt x="1582482" y="574855"/>
                    </a:lnTo>
                    <a:cubicBezTo>
                      <a:pt x="1565083" y="466606"/>
                      <a:pt x="1525602" y="352408"/>
                      <a:pt x="1467846" y="238210"/>
                    </a:cubicBezTo>
                    <a:cubicBezTo>
                      <a:pt x="1710374" y="439406"/>
                      <a:pt x="1825116" y="661256"/>
                      <a:pt x="1861129" y="883588"/>
                    </a:cubicBezTo>
                    <a:lnTo>
                      <a:pt x="1867608" y="952388"/>
                    </a:lnTo>
                    <a:lnTo>
                      <a:pt x="1901281" y="1014707"/>
                    </a:lnTo>
                    <a:lnTo>
                      <a:pt x="1931966" y="1099383"/>
                    </a:lnTo>
                    <a:lnTo>
                      <a:pt x="1935528" y="1036077"/>
                    </a:lnTo>
                    <a:cubicBezTo>
                      <a:pt x="1932520" y="897911"/>
                      <a:pt x="1887999" y="745647"/>
                      <a:pt x="1810993" y="593384"/>
                    </a:cubicBezTo>
                    <a:cubicBezTo>
                      <a:pt x="1908003" y="673863"/>
                      <a:pt x="1984569" y="757646"/>
                      <a:pt x="2043828" y="843442"/>
                    </a:cubicBezTo>
                    <a:lnTo>
                      <a:pt x="2112308" y="960153"/>
                    </a:lnTo>
                    <a:lnTo>
                      <a:pt x="2183813" y="879627"/>
                    </a:lnTo>
                    <a:cubicBezTo>
                      <a:pt x="2322640" y="717571"/>
                      <a:pt x="2486557" y="489948"/>
                      <a:pt x="2714982" y="21558"/>
                    </a:cubicBezTo>
                    <a:cubicBezTo>
                      <a:pt x="3240019" y="1209833"/>
                      <a:pt x="1631771" y="1832795"/>
                      <a:pt x="1715073" y="2645841"/>
                    </a:cubicBezTo>
                    <a:cubicBezTo>
                      <a:pt x="2045535" y="2037427"/>
                      <a:pt x="2319419" y="1566185"/>
                      <a:pt x="2784794" y="1156569"/>
                    </a:cubicBezTo>
                    <a:cubicBezTo>
                      <a:pt x="3117678" y="2938725"/>
                      <a:pt x="2267144" y="2835936"/>
                      <a:pt x="1969674" y="3737766"/>
                    </a:cubicBezTo>
                    <a:cubicBezTo>
                      <a:pt x="2204132" y="3553211"/>
                      <a:pt x="2311509" y="3203451"/>
                      <a:pt x="2540919" y="3073208"/>
                    </a:cubicBezTo>
                    <a:cubicBezTo>
                      <a:pt x="2781764" y="3802291"/>
                      <a:pt x="2294248" y="3762456"/>
                      <a:pt x="2241680" y="4524527"/>
                    </a:cubicBezTo>
                    <a:lnTo>
                      <a:pt x="2635972" y="3936651"/>
                    </a:lnTo>
                    <a:cubicBezTo>
                      <a:pt x="2747761" y="4010954"/>
                      <a:pt x="2965511" y="4438411"/>
                      <a:pt x="2980221" y="4653430"/>
                    </a:cubicBezTo>
                    <a:cubicBezTo>
                      <a:pt x="2994932" y="4868450"/>
                      <a:pt x="2868201" y="4856669"/>
                      <a:pt x="2724238" y="5226768"/>
                    </a:cubicBezTo>
                    <a:cubicBezTo>
                      <a:pt x="2879924" y="5084195"/>
                      <a:pt x="3180097" y="4801659"/>
                      <a:pt x="3269110" y="4904889"/>
                    </a:cubicBezTo>
                    <a:cubicBezTo>
                      <a:pt x="3572739" y="5194238"/>
                      <a:pt x="3288409" y="5620681"/>
                      <a:pt x="4062237" y="6863126"/>
                    </a:cubicBezTo>
                    <a:cubicBezTo>
                      <a:pt x="2180073" y="6016731"/>
                      <a:pt x="1166812" y="4088916"/>
                      <a:pt x="1163872" y="2381077"/>
                    </a:cubicBezTo>
                    <a:lnTo>
                      <a:pt x="1171818" y="2187765"/>
                    </a:lnTo>
                    <a:lnTo>
                      <a:pt x="1165562" y="2187901"/>
                    </a:lnTo>
                    <a:lnTo>
                      <a:pt x="1159676" y="2158334"/>
                    </a:lnTo>
                    <a:cubicBezTo>
                      <a:pt x="1151650" y="2111164"/>
                      <a:pt x="1145304" y="2063446"/>
                      <a:pt x="1140976" y="2015351"/>
                    </a:cubicBezTo>
                    <a:lnTo>
                      <a:pt x="1134897" y="1881299"/>
                    </a:lnTo>
                    <a:lnTo>
                      <a:pt x="1113671" y="2032179"/>
                    </a:lnTo>
                    <a:cubicBezTo>
                      <a:pt x="927929" y="3958603"/>
                      <a:pt x="2274745" y="6444895"/>
                      <a:pt x="4401951" y="7116709"/>
                    </a:cubicBezTo>
                    <a:cubicBezTo>
                      <a:pt x="2031981" y="7255286"/>
                      <a:pt x="1150032" y="6603410"/>
                      <a:pt x="820316" y="6024940"/>
                    </a:cubicBezTo>
                    <a:cubicBezTo>
                      <a:pt x="1359331" y="6159038"/>
                      <a:pt x="1370002" y="6176835"/>
                      <a:pt x="1563906" y="6099531"/>
                    </a:cubicBezTo>
                    <a:cubicBezTo>
                      <a:pt x="517037" y="5889014"/>
                      <a:pt x="393579" y="5232930"/>
                      <a:pt x="162104" y="4265506"/>
                    </a:cubicBezTo>
                    <a:cubicBezTo>
                      <a:pt x="342018" y="4353444"/>
                      <a:pt x="494429" y="4855174"/>
                      <a:pt x="884894" y="4858595"/>
                    </a:cubicBezTo>
                    <a:cubicBezTo>
                      <a:pt x="498053" y="4364291"/>
                      <a:pt x="-195081" y="3923696"/>
                      <a:pt x="59825" y="3067213"/>
                    </a:cubicBezTo>
                    <a:cubicBezTo>
                      <a:pt x="327943" y="3660046"/>
                      <a:pt x="203678" y="3405627"/>
                      <a:pt x="601746" y="3720191"/>
                    </a:cubicBezTo>
                    <a:cubicBezTo>
                      <a:pt x="283632" y="3267428"/>
                      <a:pt x="-64693" y="2642375"/>
                      <a:pt x="10305" y="19634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0" name="Freeform: Shape 17">
                <a:extLst>
                  <a:ext uri="{FF2B5EF4-FFF2-40B4-BE49-F238E27FC236}">
                    <a16:creationId xmlns:a16="http://schemas.microsoft.com/office/drawing/2014/main" id="{5ED4446C-8EE1-4FC3-9DA4-CC49043CA207}"/>
                  </a:ext>
                </a:extLst>
              </p:cNvPr>
              <p:cNvSpPr/>
              <p:nvPr/>
            </p:nvSpPr>
            <p:spPr>
              <a:xfrm rot="1520710">
                <a:off x="4733216" y="7292574"/>
                <a:ext cx="678947" cy="2025229"/>
              </a:xfrm>
              <a:custGeom>
                <a:avLst/>
                <a:gdLst>
                  <a:gd name="connsiteX0" fmla="*/ 541078 w 678947"/>
                  <a:gd name="connsiteY0" fmla="*/ 692150 h 1803619"/>
                  <a:gd name="connsiteX1" fmla="*/ 675744 w 678947"/>
                  <a:gd name="connsiteY1" fmla="*/ 1076908 h 1803619"/>
                  <a:gd name="connsiteX2" fmla="*/ 678947 w 678947"/>
                  <a:gd name="connsiteY2" fmla="*/ 1076908 h 1803619"/>
                  <a:gd name="connsiteX3" fmla="*/ 677934 w 678947"/>
                  <a:gd name="connsiteY3" fmla="*/ 1079426 h 1803619"/>
                  <a:gd name="connsiteX4" fmla="*/ 678947 w 678947"/>
                  <a:gd name="connsiteY4" fmla="*/ 1080591 h 1803619"/>
                  <a:gd name="connsiteX5" fmla="*/ 677465 w 678947"/>
                  <a:gd name="connsiteY5" fmla="*/ 1080591 h 1803619"/>
                  <a:gd name="connsiteX6" fmla="*/ 380803 w 678947"/>
                  <a:gd name="connsiteY6" fmla="*/ 1798594 h 1803619"/>
                  <a:gd name="connsiteX7" fmla="*/ 370346 w 678947"/>
                  <a:gd name="connsiteY7" fmla="*/ 1206657 h 1803619"/>
                  <a:gd name="connsiteX8" fmla="*/ 430248 w 678947"/>
                  <a:gd name="connsiteY8" fmla="*/ 1124930 h 1803619"/>
                  <a:gd name="connsiteX9" fmla="*/ 339473 w 678947"/>
                  <a:gd name="connsiteY9" fmla="*/ 1037677 h 1803619"/>
                  <a:gd name="connsiteX10" fmla="*/ 248698 w 678947"/>
                  <a:gd name="connsiteY10" fmla="*/ 1124930 h 1803619"/>
                  <a:gd name="connsiteX11" fmla="*/ 308601 w 678947"/>
                  <a:gd name="connsiteY11" fmla="*/ 1206658 h 1803619"/>
                  <a:gd name="connsiteX12" fmla="*/ 298145 w 678947"/>
                  <a:gd name="connsiteY12" fmla="*/ 1803619 h 1803619"/>
                  <a:gd name="connsiteX13" fmla="*/ 1482 w 678947"/>
                  <a:gd name="connsiteY13" fmla="*/ 1080591 h 1803619"/>
                  <a:gd name="connsiteX14" fmla="*/ 1 w 678947"/>
                  <a:gd name="connsiteY14" fmla="*/ 1080591 h 1803619"/>
                  <a:gd name="connsiteX15" fmla="*/ 977 w 678947"/>
                  <a:gd name="connsiteY15" fmla="*/ 1079335 h 1803619"/>
                  <a:gd name="connsiteX16" fmla="*/ 0 w 678947"/>
                  <a:gd name="connsiteY16" fmla="*/ 1076908 h 1803619"/>
                  <a:gd name="connsiteX17" fmla="*/ 2865 w 678947"/>
                  <a:gd name="connsiteY17" fmla="*/ 1076908 h 1803619"/>
                  <a:gd name="connsiteX18" fmla="*/ 128363 w 678947"/>
                  <a:gd name="connsiteY18" fmla="*/ 696719 h 1803619"/>
                  <a:gd name="connsiteX19" fmla="*/ 162613 w 678947"/>
                  <a:gd name="connsiteY19" fmla="*/ 573663 h 1803619"/>
                  <a:gd name="connsiteX20" fmla="*/ 516334 w 678947"/>
                  <a:gd name="connsiteY20" fmla="*/ 573663 h 1803619"/>
                  <a:gd name="connsiteX21" fmla="*/ 561325 w 678947"/>
                  <a:gd name="connsiteY21" fmla="*/ 618654 h 1803619"/>
                  <a:gd name="connsiteX22" fmla="*/ 516334 w 678947"/>
                  <a:gd name="connsiteY22" fmla="*/ 663645 h 1803619"/>
                  <a:gd name="connsiteX23" fmla="*/ 162613 w 678947"/>
                  <a:gd name="connsiteY23" fmla="*/ 663645 h 1803619"/>
                  <a:gd name="connsiteX24" fmla="*/ 117622 w 678947"/>
                  <a:gd name="connsiteY24" fmla="*/ 618654 h 1803619"/>
                  <a:gd name="connsiteX25" fmla="*/ 162613 w 678947"/>
                  <a:gd name="connsiteY25" fmla="*/ 573663 h 1803619"/>
                  <a:gd name="connsiteX26" fmla="*/ 346730 w 678947"/>
                  <a:gd name="connsiteY26" fmla="*/ 0 h 1803619"/>
                  <a:gd name="connsiteX27" fmla="*/ 477359 w 678947"/>
                  <a:gd name="connsiteY27" fmla="*/ 58057 h 1803619"/>
                  <a:gd name="connsiteX28" fmla="*/ 535416 w 678947"/>
                  <a:gd name="connsiteY28" fmla="*/ 508918 h 1803619"/>
                  <a:gd name="connsiteX29" fmla="*/ 143530 w 678947"/>
                  <a:gd name="connsiteY29" fmla="*/ 508918 h 1803619"/>
                  <a:gd name="connsiteX0" fmla="*/ 541078 w 678947"/>
                  <a:gd name="connsiteY0" fmla="*/ 913760 h 2025229"/>
                  <a:gd name="connsiteX1" fmla="*/ 675744 w 678947"/>
                  <a:gd name="connsiteY1" fmla="*/ 1298518 h 2025229"/>
                  <a:gd name="connsiteX2" fmla="*/ 678947 w 678947"/>
                  <a:gd name="connsiteY2" fmla="*/ 1298518 h 2025229"/>
                  <a:gd name="connsiteX3" fmla="*/ 677934 w 678947"/>
                  <a:gd name="connsiteY3" fmla="*/ 1301036 h 2025229"/>
                  <a:gd name="connsiteX4" fmla="*/ 678947 w 678947"/>
                  <a:gd name="connsiteY4" fmla="*/ 1302201 h 2025229"/>
                  <a:gd name="connsiteX5" fmla="*/ 677465 w 678947"/>
                  <a:gd name="connsiteY5" fmla="*/ 1302201 h 2025229"/>
                  <a:gd name="connsiteX6" fmla="*/ 380803 w 678947"/>
                  <a:gd name="connsiteY6" fmla="*/ 2020204 h 2025229"/>
                  <a:gd name="connsiteX7" fmla="*/ 370346 w 678947"/>
                  <a:gd name="connsiteY7" fmla="*/ 1428267 h 2025229"/>
                  <a:gd name="connsiteX8" fmla="*/ 430248 w 678947"/>
                  <a:gd name="connsiteY8" fmla="*/ 1346540 h 2025229"/>
                  <a:gd name="connsiteX9" fmla="*/ 339473 w 678947"/>
                  <a:gd name="connsiteY9" fmla="*/ 1259287 h 2025229"/>
                  <a:gd name="connsiteX10" fmla="*/ 248698 w 678947"/>
                  <a:gd name="connsiteY10" fmla="*/ 1346540 h 2025229"/>
                  <a:gd name="connsiteX11" fmla="*/ 308601 w 678947"/>
                  <a:gd name="connsiteY11" fmla="*/ 1428268 h 2025229"/>
                  <a:gd name="connsiteX12" fmla="*/ 298145 w 678947"/>
                  <a:gd name="connsiteY12" fmla="*/ 2025229 h 2025229"/>
                  <a:gd name="connsiteX13" fmla="*/ 1482 w 678947"/>
                  <a:gd name="connsiteY13" fmla="*/ 1302201 h 2025229"/>
                  <a:gd name="connsiteX14" fmla="*/ 1 w 678947"/>
                  <a:gd name="connsiteY14" fmla="*/ 1302201 h 2025229"/>
                  <a:gd name="connsiteX15" fmla="*/ 977 w 678947"/>
                  <a:gd name="connsiteY15" fmla="*/ 1300945 h 2025229"/>
                  <a:gd name="connsiteX16" fmla="*/ 0 w 678947"/>
                  <a:gd name="connsiteY16" fmla="*/ 1298518 h 2025229"/>
                  <a:gd name="connsiteX17" fmla="*/ 2865 w 678947"/>
                  <a:gd name="connsiteY17" fmla="*/ 1298518 h 2025229"/>
                  <a:gd name="connsiteX18" fmla="*/ 128363 w 678947"/>
                  <a:gd name="connsiteY18" fmla="*/ 918329 h 2025229"/>
                  <a:gd name="connsiteX19" fmla="*/ 541078 w 678947"/>
                  <a:gd name="connsiteY19" fmla="*/ 913760 h 2025229"/>
                  <a:gd name="connsiteX20" fmla="*/ 162613 w 678947"/>
                  <a:gd name="connsiteY20" fmla="*/ 795273 h 2025229"/>
                  <a:gd name="connsiteX21" fmla="*/ 516334 w 678947"/>
                  <a:gd name="connsiteY21" fmla="*/ 795273 h 2025229"/>
                  <a:gd name="connsiteX22" fmla="*/ 561325 w 678947"/>
                  <a:gd name="connsiteY22" fmla="*/ 840264 h 2025229"/>
                  <a:gd name="connsiteX23" fmla="*/ 516334 w 678947"/>
                  <a:gd name="connsiteY23" fmla="*/ 885255 h 2025229"/>
                  <a:gd name="connsiteX24" fmla="*/ 162613 w 678947"/>
                  <a:gd name="connsiteY24" fmla="*/ 885255 h 2025229"/>
                  <a:gd name="connsiteX25" fmla="*/ 117622 w 678947"/>
                  <a:gd name="connsiteY25" fmla="*/ 840264 h 2025229"/>
                  <a:gd name="connsiteX26" fmla="*/ 162613 w 678947"/>
                  <a:gd name="connsiteY26" fmla="*/ 795273 h 2025229"/>
                  <a:gd name="connsiteX27" fmla="*/ 306002 w 678947"/>
                  <a:gd name="connsiteY27" fmla="*/ 0 h 2025229"/>
                  <a:gd name="connsiteX28" fmla="*/ 477359 w 678947"/>
                  <a:gd name="connsiteY28" fmla="*/ 279667 h 2025229"/>
                  <a:gd name="connsiteX29" fmla="*/ 535416 w 678947"/>
                  <a:gd name="connsiteY29" fmla="*/ 730528 h 2025229"/>
                  <a:gd name="connsiteX30" fmla="*/ 143530 w 678947"/>
                  <a:gd name="connsiteY30" fmla="*/ 730528 h 2025229"/>
                  <a:gd name="connsiteX31" fmla="*/ 306002 w 678947"/>
                  <a:gd name="connsiteY31" fmla="*/ 0 h 2025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678947" h="2025229">
                    <a:moveTo>
                      <a:pt x="541078" y="913760"/>
                    </a:moveTo>
                    <a:cubicBezTo>
                      <a:pt x="517510" y="1040676"/>
                      <a:pt x="540707" y="1154107"/>
                      <a:pt x="675744" y="1298518"/>
                    </a:cubicBezTo>
                    <a:lnTo>
                      <a:pt x="678947" y="1298518"/>
                    </a:lnTo>
                    <a:lnTo>
                      <a:pt x="677934" y="1301036"/>
                    </a:lnTo>
                    <a:lnTo>
                      <a:pt x="678947" y="1302201"/>
                    </a:lnTo>
                    <a:lnTo>
                      <a:pt x="677465" y="1302201"/>
                    </a:lnTo>
                    <a:lnTo>
                      <a:pt x="380803" y="2020204"/>
                    </a:lnTo>
                    <a:lnTo>
                      <a:pt x="370346" y="1428267"/>
                    </a:lnTo>
                    <a:cubicBezTo>
                      <a:pt x="405337" y="1416402"/>
                      <a:pt x="430248" y="1384267"/>
                      <a:pt x="430248" y="1346540"/>
                    </a:cubicBezTo>
                    <a:cubicBezTo>
                      <a:pt x="430248" y="1298351"/>
                      <a:pt x="389607" y="1259287"/>
                      <a:pt x="339473" y="1259287"/>
                    </a:cubicBezTo>
                    <a:cubicBezTo>
                      <a:pt x="289339" y="1259287"/>
                      <a:pt x="248698" y="1298351"/>
                      <a:pt x="248698" y="1346540"/>
                    </a:cubicBezTo>
                    <a:cubicBezTo>
                      <a:pt x="248698" y="1384267"/>
                      <a:pt x="273609" y="1416402"/>
                      <a:pt x="308601" y="1428268"/>
                    </a:cubicBezTo>
                    <a:cubicBezTo>
                      <a:pt x="308601" y="1640657"/>
                      <a:pt x="298145" y="1812840"/>
                      <a:pt x="298145" y="2025229"/>
                    </a:cubicBezTo>
                    <a:cubicBezTo>
                      <a:pt x="195772" y="1770818"/>
                      <a:pt x="103855" y="1556612"/>
                      <a:pt x="1482" y="1302201"/>
                    </a:cubicBezTo>
                    <a:lnTo>
                      <a:pt x="1" y="1302201"/>
                    </a:lnTo>
                    <a:cubicBezTo>
                      <a:pt x="335" y="1301788"/>
                      <a:pt x="668" y="1301375"/>
                      <a:pt x="977" y="1300945"/>
                    </a:cubicBezTo>
                    <a:lnTo>
                      <a:pt x="0" y="1298518"/>
                    </a:lnTo>
                    <a:lnTo>
                      <a:pt x="2865" y="1298518"/>
                    </a:lnTo>
                    <a:cubicBezTo>
                      <a:pt x="133453" y="1136606"/>
                      <a:pt x="156667" y="1063482"/>
                      <a:pt x="128363" y="918329"/>
                    </a:cubicBezTo>
                    <a:lnTo>
                      <a:pt x="541078" y="913760"/>
                    </a:lnTo>
                    <a:close/>
                    <a:moveTo>
                      <a:pt x="162613" y="795273"/>
                    </a:moveTo>
                    <a:lnTo>
                      <a:pt x="516334" y="795273"/>
                    </a:lnTo>
                    <a:cubicBezTo>
                      <a:pt x="541182" y="795273"/>
                      <a:pt x="561325" y="815416"/>
                      <a:pt x="561325" y="840264"/>
                    </a:cubicBezTo>
                    <a:cubicBezTo>
                      <a:pt x="561325" y="865112"/>
                      <a:pt x="541182" y="885255"/>
                      <a:pt x="516334" y="885255"/>
                    </a:cubicBezTo>
                    <a:lnTo>
                      <a:pt x="162613" y="885255"/>
                    </a:lnTo>
                    <a:cubicBezTo>
                      <a:pt x="137765" y="885255"/>
                      <a:pt x="117622" y="865112"/>
                      <a:pt x="117622" y="840264"/>
                    </a:cubicBezTo>
                    <a:cubicBezTo>
                      <a:pt x="117622" y="815416"/>
                      <a:pt x="137765" y="795273"/>
                      <a:pt x="162613" y="795273"/>
                    </a:cubicBezTo>
                    <a:close/>
                    <a:moveTo>
                      <a:pt x="306002" y="0"/>
                    </a:moveTo>
                    <a:lnTo>
                      <a:pt x="477359" y="279667"/>
                    </a:lnTo>
                    <a:lnTo>
                      <a:pt x="535416" y="730528"/>
                    </a:lnTo>
                    <a:lnTo>
                      <a:pt x="143530" y="730528"/>
                    </a:lnTo>
                    <a:cubicBezTo>
                      <a:pt x="211263" y="560889"/>
                      <a:pt x="238269" y="169639"/>
                      <a:pt x="306002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CB7D578-172A-44A3-90DC-D22A7ADC69BD}"/>
              </a:ext>
            </a:extLst>
          </p:cNvPr>
          <p:cNvGrpSpPr/>
          <p:nvPr/>
        </p:nvGrpSpPr>
        <p:grpSpPr>
          <a:xfrm rot="20788243">
            <a:off x="7748542" y="1565176"/>
            <a:ext cx="996347" cy="707618"/>
            <a:chOff x="8479089" y="1262387"/>
            <a:chExt cx="6147593" cy="5684813"/>
          </a:xfrm>
          <a:solidFill>
            <a:schemeClr val="accent1"/>
          </a:solidFill>
        </p:grpSpPr>
        <p:grpSp>
          <p:nvGrpSpPr>
            <p:cNvPr id="34" name="Group 54">
              <a:extLst>
                <a:ext uri="{FF2B5EF4-FFF2-40B4-BE49-F238E27FC236}">
                  <a16:creationId xmlns:a16="http://schemas.microsoft.com/office/drawing/2014/main" id="{F45860AB-9A93-4A92-AD5F-4E1B962D49A6}"/>
                </a:ext>
              </a:extLst>
            </p:cNvPr>
            <p:cNvGrpSpPr/>
            <p:nvPr/>
          </p:nvGrpSpPr>
          <p:grpSpPr>
            <a:xfrm rot="20275744" flipH="1">
              <a:off x="9114369" y="4275290"/>
              <a:ext cx="965711" cy="1155035"/>
              <a:chOff x="5704433" y="717502"/>
              <a:chExt cx="7365528" cy="8809481"/>
            </a:xfrm>
            <a:grpFill/>
          </p:grpSpPr>
          <p:sp>
            <p:nvSpPr>
              <p:cNvPr id="123" name="Freeform: Shape 143">
                <a:extLst>
                  <a:ext uri="{FF2B5EF4-FFF2-40B4-BE49-F238E27FC236}">
                    <a16:creationId xmlns:a16="http://schemas.microsoft.com/office/drawing/2014/main" id="{9E7E9DA2-6B64-4062-A06A-F7715EA7B235}"/>
                  </a:ext>
                </a:extLst>
              </p:cNvPr>
              <p:cNvSpPr/>
              <p:nvPr/>
            </p:nvSpPr>
            <p:spPr>
              <a:xfrm>
                <a:off x="11674968" y="8268753"/>
                <a:ext cx="765879" cy="1258230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700" h="438150">
                    <a:moveTo>
                      <a:pt x="0" y="0"/>
                    </a:moveTo>
                    <a:lnTo>
                      <a:pt x="19050" y="438150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4" name="Freeform: Shape 144">
                <a:extLst>
                  <a:ext uri="{FF2B5EF4-FFF2-40B4-BE49-F238E27FC236}">
                    <a16:creationId xmlns:a16="http://schemas.microsoft.com/office/drawing/2014/main" id="{740E9705-C848-4CA2-9B1B-8D58ADB0A4A1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5" name="Freeform: Shape 145">
                <a:extLst>
                  <a:ext uri="{FF2B5EF4-FFF2-40B4-BE49-F238E27FC236}">
                    <a16:creationId xmlns:a16="http://schemas.microsoft.com/office/drawing/2014/main" id="{54B84895-9A5F-4BC6-8771-6D7EC52C6ED1}"/>
                  </a:ext>
                </a:extLst>
              </p:cNvPr>
              <p:cNvSpPr/>
              <p:nvPr/>
            </p:nvSpPr>
            <p:spPr>
              <a:xfrm>
                <a:off x="5704433" y="5540923"/>
                <a:ext cx="793232" cy="589649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05332">
                    <a:moveTo>
                      <a:pt x="157232" y="0"/>
                    </a:moveTo>
                    <a:lnTo>
                      <a:pt x="0" y="205332"/>
                    </a:lnTo>
                    <a:lnTo>
                      <a:pt x="276225" y="157707"/>
                    </a:lnTo>
                    <a:lnTo>
                      <a:pt x="15723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6" name="Freeform: Shape 146">
                <a:extLst>
                  <a:ext uri="{FF2B5EF4-FFF2-40B4-BE49-F238E27FC236}">
                    <a16:creationId xmlns:a16="http://schemas.microsoft.com/office/drawing/2014/main" id="{8611218B-701D-4A28-9CBD-2CCA9B4F4A22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7" name="Freeform: Shape 147">
                <a:extLst>
                  <a:ext uri="{FF2B5EF4-FFF2-40B4-BE49-F238E27FC236}">
                    <a16:creationId xmlns:a16="http://schemas.microsoft.com/office/drawing/2014/main" id="{4D821102-DBA1-4A98-AE3A-F0317116528D}"/>
                  </a:ext>
                </a:extLst>
              </p:cNvPr>
              <p:cNvSpPr/>
              <p:nvPr/>
            </p:nvSpPr>
            <p:spPr>
              <a:xfrm>
                <a:off x="10143209" y="2425829"/>
                <a:ext cx="2926752" cy="3993512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19175" h="1390650">
                    <a:moveTo>
                      <a:pt x="1019175" y="0"/>
                    </a:moveTo>
                    <a:lnTo>
                      <a:pt x="0" y="295275"/>
                    </a:lnTo>
                    <a:lnTo>
                      <a:pt x="19050" y="1390650"/>
                    </a:lnTo>
                    <a:lnTo>
                      <a:pt x="101917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8" name="Freeform: Shape 148">
                <a:extLst>
                  <a:ext uri="{FF2B5EF4-FFF2-40B4-BE49-F238E27FC236}">
                    <a16:creationId xmlns:a16="http://schemas.microsoft.com/office/drawing/2014/main" id="{C01E3E77-9BCD-49DC-9E20-A36CAFC8682F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9" name="Freeform: Shape 149">
                <a:extLst>
                  <a:ext uri="{FF2B5EF4-FFF2-40B4-BE49-F238E27FC236}">
                    <a16:creationId xmlns:a16="http://schemas.microsoft.com/office/drawing/2014/main" id="{119A9C66-A064-4040-A0EA-EBA24387CDF9}"/>
                  </a:ext>
                </a:extLst>
              </p:cNvPr>
              <p:cNvSpPr/>
              <p:nvPr/>
            </p:nvSpPr>
            <p:spPr>
              <a:xfrm>
                <a:off x="7708809" y="717502"/>
                <a:ext cx="2543812" cy="6236443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171700">
                    <a:moveTo>
                      <a:pt x="0" y="914400"/>
                    </a:moveTo>
                    <a:lnTo>
                      <a:pt x="871538" y="0"/>
                    </a:lnTo>
                    <a:cubicBezTo>
                      <a:pt x="876300" y="723900"/>
                      <a:pt x="881063" y="1447800"/>
                      <a:pt x="885825" y="2171700"/>
                    </a:cubicBezTo>
                    <a:lnTo>
                      <a:pt x="0" y="91440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5" name="Group 55">
              <a:extLst>
                <a:ext uri="{FF2B5EF4-FFF2-40B4-BE49-F238E27FC236}">
                  <a16:creationId xmlns:a16="http://schemas.microsoft.com/office/drawing/2014/main" id="{1613354E-E5E2-42FB-A418-3D11FFC530E9}"/>
                </a:ext>
              </a:extLst>
            </p:cNvPr>
            <p:cNvGrpSpPr/>
            <p:nvPr/>
          </p:nvGrpSpPr>
          <p:grpSpPr>
            <a:xfrm rot="20275744" flipH="1">
              <a:off x="8479086" y="5341627"/>
              <a:ext cx="1416765" cy="1605575"/>
              <a:chOff x="5365048" y="479821"/>
              <a:chExt cx="8036930" cy="9108010"/>
            </a:xfrm>
            <a:grpFill/>
          </p:grpSpPr>
          <p:sp>
            <p:nvSpPr>
              <p:cNvPr id="116" name="Freeform: Shape 136">
                <a:extLst>
                  <a:ext uri="{FF2B5EF4-FFF2-40B4-BE49-F238E27FC236}">
                    <a16:creationId xmlns:a16="http://schemas.microsoft.com/office/drawing/2014/main" id="{84593824-795C-4C91-9E47-5D7E22A3B159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7" name="Freeform: Shape 137">
                <a:extLst>
                  <a:ext uri="{FF2B5EF4-FFF2-40B4-BE49-F238E27FC236}">
                    <a16:creationId xmlns:a16="http://schemas.microsoft.com/office/drawing/2014/main" id="{7488151A-C9AB-440E-942A-0E911B917558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8" name="Freeform: Shape 138">
                <a:extLst>
                  <a:ext uri="{FF2B5EF4-FFF2-40B4-BE49-F238E27FC236}">
                    <a16:creationId xmlns:a16="http://schemas.microsoft.com/office/drawing/2014/main" id="{F1D914B8-1E17-488A-93D8-974F87D1F6BC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9" name="Freeform: Shape 139">
                <a:extLst>
                  <a:ext uri="{FF2B5EF4-FFF2-40B4-BE49-F238E27FC236}">
                    <a16:creationId xmlns:a16="http://schemas.microsoft.com/office/drawing/2014/main" id="{3A0774C9-A1EF-42B0-A002-C5CC0244F4F9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0" name="Freeform: Shape 140">
                <a:extLst>
                  <a:ext uri="{FF2B5EF4-FFF2-40B4-BE49-F238E27FC236}">
                    <a16:creationId xmlns:a16="http://schemas.microsoft.com/office/drawing/2014/main" id="{B0F4761B-76D1-43DB-9D0A-08DC537B45A7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1" name="Freeform: Shape 141">
                <a:extLst>
                  <a:ext uri="{FF2B5EF4-FFF2-40B4-BE49-F238E27FC236}">
                    <a16:creationId xmlns:a16="http://schemas.microsoft.com/office/drawing/2014/main" id="{1E1D7407-9D3F-4960-BCD0-88D6ED30E251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2" name="Freeform: Shape 142">
                <a:extLst>
                  <a:ext uri="{FF2B5EF4-FFF2-40B4-BE49-F238E27FC236}">
                    <a16:creationId xmlns:a16="http://schemas.microsoft.com/office/drawing/2014/main" id="{31E9BB47-97E5-4552-B9FA-40C9AFD1E458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6" name="Group 56">
              <a:extLst>
                <a:ext uri="{FF2B5EF4-FFF2-40B4-BE49-F238E27FC236}">
                  <a16:creationId xmlns:a16="http://schemas.microsoft.com/office/drawing/2014/main" id="{7C66E77F-6FCA-4BEB-AD76-A85B149D0BC4}"/>
                </a:ext>
              </a:extLst>
            </p:cNvPr>
            <p:cNvGrpSpPr/>
            <p:nvPr/>
          </p:nvGrpSpPr>
          <p:grpSpPr>
            <a:xfrm rot="20275744" flipH="1">
              <a:off x="10278521" y="5974427"/>
              <a:ext cx="496269" cy="512650"/>
              <a:chOff x="5365048" y="1982197"/>
              <a:chExt cx="7362621" cy="7605634"/>
            </a:xfrm>
            <a:grpFill/>
          </p:grpSpPr>
          <p:sp>
            <p:nvSpPr>
              <p:cNvPr id="109" name="Freeform: Shape 129">
                <a:extLst>
                  <a:ext uri="{FF2B5EF4-FFF2-40B4-BE49-F238E27FC236}">
                    <a16:creationId xmlns:a16="http://schemas.microsoft.com/office/drawing/2014/main" id="{F1F166BD-367B-4A8B-9555-487A1A92E8ED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0" name="Freeform: Shape 130">
                <a:extLst>
                  <a:ext uri="{FF2B5EF4-FFF2-40B4-BE49-F238E27FC236}">
                    <a16:creationId xmlns:a16="http://schemas.microsoft.com/office/drawing/2014/main" id="{F18D9AA4-A15A-41D9-8C37-A146A7214CAA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1" name="Freeform: Shape 131">
                <a:extLst>
                  <a:ext uri="{FF2B5EF4-FFF2-40B4-BE49-F238E27FC236}">
                    <a16:creationId xmlns:a16="http://schemas.microsoft.com/office/drawing/2014/main" id="{9DF9C387-FFD7-48D4-9CF2-0077517CFDC5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2" name="Freeform: Shape 132">
                <a:extLst>
                  <a:ext uri="{FF2B5EF4-FFF2-40B4-BE49-F238E27FC236}">
                    <a16:creationId xmlns:a16="http://schemas.microsoft.com/office/drawing/2014/main" id="{936D0EDA-4906-4640-8D07-A88913B32899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3" name="Freeform: Shape 133">
                <a:extLst>
                  <a:ext uri="{FF2B5EF4-FFF2-40B4-BE49-F238E27FC236}">
                    <a16:creationId xmlns:a16="http://schemas.microsoft.com/office/drawing/2014/main" id="{F0A601F6-18BD-4E64-8560-0669A022B232}"/>
                  </a:ext>
                </a:extLst>
              </p:cNvPr>
              <p:cNvSpPr/>
              <p:nvPr/>
            </p:nvSpPr>
            <p:spPr>
              <a:xfrm>
                <a:off x="9871173" y="3444023"/>
                <a:ext cx="1940058" cy="2975318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  <a:gd name="connsiteX0" fmla="*/ 1247497 w 1247497"/>
                  <a:gd name="connsiteY0" fmla="*/ 0 h 1024830"/>
                  <a:gd name="connsiteX1" fmla="*/ 0 w 1247497"/>
                  <a:gd name="connsiteY1" fmla="*/ 277330 h 1024830"/>
                  <a:gd name="connsiteX2" fmla="*/ 113780 w 1247497"/>
                  <a:gd name="connsiteY2" fmla="*/ 1024830 h 1024830"/>
                  <a:gd name="connsiteX3" fmla="*/ 1247497 w 1247497"/>
                  <a:gd name="connsiteY3" fmla="*/ 0 h 1024830"/>
                  <a:gd name="connsiteX0" fmla="*/ 675581 w 675581"/>
                  <a:gd name="connsiteY0" fmla="*/ 0 h 1036087"/>
                  <a:gd name="connsiteX1" fmla="*/ 0 w 675581"/>
                  <a:gd name="connsiteY1" fmla="*/ 288587 h 1036087"/>
                  <a:gd name="connsiteX2" fmla="*/ 113780 w 675581"/>
                  <a:gd name="connsiteY2" fmla="*/ 1036087 h 1036087"/>
                  <a:gd name="connsiteX3" fmla="*/ 675581 w 675581"/>
                  <a:gd name="connsiteY3" fmla="*/ 0 h 103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5581" h="1036087">
                    <a:moveTo>
                      <a:pt x="675581" y="0"/>
                    </a:moveTo>
                    <a:lnTo>
                      <a:pt x="0" y="288587"/>
                    </a:lnTo>
                    <a:lnTo>
                      <a:pt x="113780" y="1036087"/>
                    </a:lnTo>
                    <a:lnTo>
                      <a:pt x="675581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4" name="Freeform: Shape 134">
                <a:extLst>
                  <a:ext uri="{FF2B5EF4-FFF2-40B4-BE49-F238E27FC236}">
                    <a16:creationId xmlns:a16="http://schemas.microsoft.com/office/drawing/2014/main" id="{CF22F0D6-DF2B-433D-9BB6-9E688828AEA5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5" name="Freeform: Shape 135">
                <a:extLst>
                  <a:ext uri="{FF2B5EF4-FFF2-40B4-BE49-F238E27FC236}">
                    <a16:creationId xmlns:a16="http://schemas.microsoft.com/office/drawing/2014/main" id="{4BFBDAE6-85A4-4BF1-9654-E66124FB8DA4}"/>
                  </a:ext>
                </a:extLst>
              </p:cNvPr>
              <p:cNvSpPr/>
              <p:nvPr/>
            </p:nvSpPr>
            <p:spPr>
              <a:xfrm>
                <a:off x="7708809" y="1982197"/>
                <a:ext cx="2543813" cy="4971750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  <a:gd name="connsiteX0" fmla="*/ 0 w 993639"/>
                  <a:gd name="connsiteY0" fmla="*/ 595440 h 1852740"/>
                  <a:gd name="connsiteX1" fmla="*/ 993498 w 993639"/>
                  <a:gd name="connsiteY1" fmla="*/ 0 h 1852740"/>
                  <a:gd name="connsiteX2" fmla="*/ 885825 w 993639"/>
                  <a:gd name="connsiteY2" fmla="*/ 1852740 h 1852740"/>
                  <a:gd name="connsiteX3" fmla="*/ 0 w 993639"/>
                  <a:gd name="connsiteY3" fmla="*/ 595440 h 1852740"/>
                  <a:gd name="connsiteX0" fmla="*/ 0 w 885825"/>
                  <a:gd name="connsiteY0" fmla="*/ 473999 h 1731299"/>
                  <a:gd name="connsiteX1" fmla="*/ 784851 w 885825"/>
                  <a:gd name="connsiteY1" fmla="*/ 0 h 1731299"/>
                  <a:gd name="connsiteX2" fmla="*/ 885825 w 885825"/>
                  <a:gd name="connsiteY2" fmla="*/ 1731299 h 1731299"/>
                  <a:gd name="connsiteX3" fmla="*/ 0 w 885825"/>
                  <a:gd name="connsiteY3" fmla="*/ 473999 h 1731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1731299">
                    <a:moveTo>
                      <a:pt x="0" y="473999"/>
                    </a:moveTo>
                    <a:lnTo>
                      <a:pt x="784851" y="0"/>
                    </a:lnTo>
                    <a:cubicBezTo>
                      <a:pt x="789613" y="723900"/>
                      <a:pt x="881063" y="1007399"/>
                      <a:pt x="885825" y="1731299"/>
                    </a:cubicBezTo>
                    <a:lnTo>
                      <a:pt x="0" y="473999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7" name="Group 57">
              <a:extLst>
                <a:ext uri="{FF2B5EF4-FFF2-40B4-BE49-F238E27FC236}">
                  <a16:creationId xmlns:a16="http://schemas.microsoft.com/office/drawing/2014/main" id="{52BEBCFB-C8CA-4274-A752-B853CBFD229A}"/>
                </a:ext>
              </a:extLst>
            </p:cNvPr>
            <p:cNvGrpSpPr/>
            <p:nvPr/>
          </p:nvGrpSpPr>
          <p:grpSpPr>
            <a:xfrm rot="20275744" flipH="1">
              <a:off x="11620625" y="3813253"/>
              <a:ext cx="1199242" cy="1359073"/>
              <a:chOff x="5365051" y="479822"/>
              <a:chExt cx="8036930" cy="9108006"/>
            </a:xfrm>
            <a:grpFill/>
          </p:grpSpPr>
          <p:sp>
            <p:nvSpPr>
              <p:cNvPr id="102" name="Freeform: Shape 122">
                <a:extLst>
                  <a:ext uri="{FF2B5EF4-FFF2-40B4-BE49-F238E27FC236}">
                    <a16:creationId xmlns:a16="http://schemas.microsoft.com/office/drawing/2014/main" id="{3AE511F5-FE37-49E1-BA23-4A83E90A86AD}"/>
                  </a:ext>
                </a:extLst>
              </p:cNvPr>
              <p:cNvSpPr/>
              <p:nvPr/>
            </p:nvSpPr>
            <p:spPr>
              <a:xfrm>
                <a:off x="11674978" y="8268752"/>
                <a:ext cx="1052698" cy="1319076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3" name="Freeform: Shape 123">
                <a:extLst>
                  <a:ext uri="{FF2B5EF4-FFF2-40B4-BE49-F238E27FC236}">
                    <a16:creationId xmlns:a16="http://schemas.microsoft.com/office/drawing/2014/main" id="{451513C4-FF31-4446-8DA8-BD24A583B6D9}"/>
                  </a:ext>
                </a:extLst>
              </p:cNvPr>
              <p:cNvSpPr/>
              <p:nvPr/>
            </p:nvSpPr>
            <p:spPr>
              <a:xfrm>
                <a:off x="9107333" y="6879848"/>
                <a:ext cx="3333521" cy="1613813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4" name="Freeform: Shape 124">
                <a:extLst>
                  <a:ext uri="{FF2B5EF4-FFF2-40B4-BE49-F238E27FC236}">
                    <a16:creationId xmlns:a16="http://schemas.microsoft.com/office/drawing/2014/main" id="{BAACF105-3818-4DF2-88D0-6CAF285AD6F8}"/>
                  </a:ext>
                </a:extLst>
              </p:cNvPr>
              <p:cNvSpPr/>
              <p:nvPr/>
            </p:nvSpPr>
            <p:spPr>
              <a:xfrm>
                <a:off x="5365051" y="5540920"/>
                <a:ext cx="1132614" cy="452887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5" name="Freeform: Shape 125">
                <a:extLst>
                  <a:ext uri="{FF2B5EF4-FFF2-40B4-BE49-F238E27FC236}">
                    <a16:creationId xmlns:a16="http://schemas.microsoft.com/office/drawing/2014/main" id="{E6F0E26A-7B3A-4A33-962E-405AF0E5F09D}"/>
                  </a:ext>
                </a:extLst>
              </p:cNvPr>
              <p:cNvSpPr/>
              <p:nvPr/>
            </p:nvSpPr>
            <p:spPr>
              <a:xfrm>
                <a:off x="6149703" y="5215816"/>
                <a:ext cx="1586462" cy="2373445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6" name="Freeform: Shape 126">
                <a:extLst>
                  <a:ext uri="{FF2B5EF4-FFF2-40B4-BE49-F238E27FC236}">
                    <a16:creationId xmlns:a16="http://schemas.microsoft.com/office/drawing/2014/main" id="{10231687-6324-421E-B895-D9BD3177151F}"/>
                  </a:ext>
                </a:extLst>
              </p:cNvPr>
              <p:cNvSpPr/>
              <p:nvPr/>
            </p:nvSpPr>
            <p:spPr>
              <a:xfrm>
                <a:off x="9871175" y="2566273"/>
                <a:ext cx="3530806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7" name="Freeform: Shape 127">
                <a:extLst>
                  <a:ext uri="{FF2B5EF4-FFF2-40B4-BE49-F238E27FC236}">
                    <a16:creationId xmlns:a16="http://schemas.microsoft.com/office/drawing/2014/main" id="{D537009C-37A3-4DB7-8D25-9A783FDEDEF8}"/>
                  </a:ext>
                </a:extLst>
              </p:cNvPr>
              <p:cNvSpPr/>
              <p:nvPr/>
            </p:nvSpPr>
            <p:spPr>
              <a:xfrm>
                <a:off x="7585443" y="3324704"/>
                <a:ext cx="2667181" cy="4626400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8" name="Freeform: Shape 128">
                <a:extLst>
                  <a:ext uri="{FF2B5EF4-FFF2-40B4-BE49-F238E27FC236}">
                    <a16:creationId xmlns:a16="http://schemas.microsoft.com/office/drawing/2014/main" id="{5320887B-965E-4398-B283-13E8FF02B929}"/>
                  </a:ext>
                </a:extLst>
              </p:cNvPr>
              <p:cNvSpPr/>
              <p:nvPr/>
            </p:nvSpPr>
            <p:spPr>
              <a:xfrm>
                <a:off x="7708807" y="479822"/>
                <a:ext cx="2543816" cy="6474125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8" name="Group 58">
              <a:extLst>
                <a:ext uri="{FF2B5EF4-FFF2-40B4-BE49-F238E27FC236}">
                  <a16:creationId xmlns:a16="http://schemas.microsoft.com/office/drawing/2014/main" id="{A4C614AC-5BE8-4181-B849-B0100CA97A56}"/>
                </a:ext>
              </a:extLst>
            </p:cNvPr>
            <p:cNvGrpSpPr/>
            <p:nvPr/>
          </p:nvGrpSpPr>
          <p:grpSpPr>
            <a:xfrm rot="20073958" flipH="1">
              <a:off x="10116518" y="4915090"/>
              <a:ext cx="1567652" cy="1079676"/>
              <a:chOff x="3667032" y="1708483"/>
              <a:chExt cx="8105829" cy="5582653"/>
            </a:xfrm>
            <a:grpFill/>
          </p:grpSpPr>
          <p:sp>
            <p:nvSpPr>
              <p:cNvPr id="95" name="Freeform: Shape 115">
                <a:extLst>
                  <a:ext uri="{FF2B5EF4-FFF2-40B4-BE49-F238E27FC236}">
                    <a16:creationId xmlns:a16="http://schemas.microsoft.com/office/drawing/2014/main" id="{9DF014BB-F179-42C6-8387-67F23D302EC8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6" name="Freeform: Shape 116">
                <a:extLst>
                  <a:ext uri="{FF2B5EF4-FFF2-40B4-BE49-F238E27FC236}">
                    <a16:creationId xmlns:a16="http://schemas.microsoft.com/office/drawing/2014/main" id="{43158B62-EB27-4DC0-B94A-8FE8EA3BEFD1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7" name="Freeform: Shape 117">
                <a:extLst>
                  <a:ext uri="{FF2B5EF4-FFF2-40B4-BE49-F238E27FC236}">
                    <a16:creationId xmlns:a16="http://schemas.microsoft.com/office/drawing/2014/main" id="{13509654-D1B0-45C4-82C8-B4E6A770FC48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8" name="Freeform: Shape 118">
                <a:extLst>
                  <a:ext uri="{FF2B5EF4-FFF2-40B4-BE49-F238E27FC236}">
                    <a16:creationId xmlns:a16="http://schemas.microsoft.com/office/drawing/2014/main" id="{97FE985F-CF05-4BAB-90B2-008EA982CFDE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9" name="Freeform: Shape 119">
                <a:extLst>
                  <a:ext uri="{FF2B5EF4-FFF2-40B4-BE49-F238E27FC236}">
                    <a16:creationId xmlns:a16="http://schemas.microsoft.com/office/drawing/2014/main" id="{793E1344-C6F0-4600-A9E9-B3D945BCDE49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0" name="Freeform: Shape 120">
                <a:extLst>
                  <a:ext uri="{FF2B5EF4-FFF2-40B4-BE49-F238E27FC236}">
                    <a16:creationId xmlns:a16="http://schemas.microsoft.com/office/drawing/2014/main" id="{2DDEF963-81E5-4279-A20A-7B42FBEC532C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1" name="Freeform: Shape 121">
                <a:extLst>
                  <a:ext uri="{FF2B5EF4-FFF2-40B4-BE49-F238E27FC236}">
                    <a16:creationId xmlns:a16="http://schemas.microsoft.com/office/drawing/2014/main" id="{055CC459-978F-462F-B9D0-9FF057FB212D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/>
              </a:p>
            </p:txBody>
          </p:sp>
        </p:grpSp>
        <p:grpSp>
          <p:nvGrpSpPr>
            <p:cNvPr id="39" name="Group 59">
              <a:extLst>
                <a:ext uri="{FF2B5EF4-FFF2-40B4-BE49-F238E27FC236}">
                  <a16:creationId xmlns:a16="http://schemas.microsoft.com/office/drawing/2014/main" id="{27CDE13E-0311-447C-BB0C-7D29480071E8}"/>
                </a:ext>
              </a:extLst>
            </p:cNvPr>
            <p:cNvGrpSpPr/>
            <p:nvPr/>
          </p:nvGrpSpPr>
          <p:grpSpPr>
            <a:xfrm rot="20073958" flipH="1">
              <a:off x="10286235" y="3877079"/>
              <a:ext cx="981095" cy="675695"/>
              <a:chOff x="3667032" y="1708483"/>
              <a:chExt cx="8105829" cy="5582653"/>
            </a:xfrm>
            <a:grpFill/>
          </p:grpSpPr>
          <p:sp>
            <p:nvSpPr>
              <p:cNvPr id="88" name="Freeform: Shape 108">
                <a:extLst>
                  <a:ext uri="{FF2B5EF4-FFF2-40B4-BE49-F238E27FC236}">
                    <a16:creationId xmlns:a16="http://schemas.microsoft.com/office/drawing/2014/main" id="{B9529AD4-43BB-447C-A120-BBBAAA35F914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9" name="Freeform: Shape 109">
                <a:extLst>
                  <a:ext uri="{FF2B5EF4-FFF2-40B4-BE49-F238E27FC236}">
                    <a16:creationId xmlns:a16="http://schemas.microsoft.com/office/drawing/2014/main" id="{F54FCD30-77AF-4276-9FB0-C876D05A59D6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0" name="Freeform: Shape 110">
                <a:extLst>
                  <a:ext uri="{FF2B5EF4-FFF2-40B4-BE49-F238E27FC236}">
                    <a16:creationId xmlns:a16="http://schemas.microsoft.com/office/drawing/2014/main" id="{F7F81DC8-04E6-4688-BF09-ABF4AFD23828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1" name="Freeform: Shape 111">
                <a:extLst>
                  <a:ext uri="{FF2B5EF4-FFF2-40B4-BE49-F238E27FC236}">
                    <a16:creationId xmlns:a16="http://schemas.microsoft.com/office/drawing/2014/main" id="{A2F6795F-328C-4D4A-AD5A-7677F8567BF9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2" name="Freeform: Shape 112">
                <a:extLst>
                  <a:ext uri="{FF2B5EF4-FFF2-40B4-BE49-F238E27FC236}">
                    <a16:creationId xmlns:a16="http://schemas.microsoft.com/office/drawing/2014/main" id="{2895DD53-9A8D-4E95-B47B-2811A566CC7D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3" name="Freeform: Shape 113">
                <a:extLst>
                  <a:ext uri="{FF2B5EF4-FFF2-40B4-BE49-F238E27FC236}">
                    <a16:creationId xmlns:a16="http://schemas.microsoft.com/office/drawing/2014/main" id="{BC32CC48-A1B0-454D-BEBD-EEE11B064C1E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4" name="Freeform: Shape 114">
                <a:extLst>
                  <a:ext uri="{FF2B5EF4-FFF2-40B4-BE49-F238E27FC236}">
                    <a16:creationId xmlns:a16="http://schemas.microsoft.com/office/drawing/2014/main" id="{179D71E8-0C6A-4683-BC2C-7C9F2F6AFA39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0" name="Group 60">
              <a:extLst>
                <a:ext uri="{FF2B5EF4-FFF2-40B4-BE49-F238E27FC236}">
                  <a16:creationId xmlns:a16="http://schemas.microsoft.com/office/drawing/2014/main" id="{6A260E8F-0DAE-45CC-824B-C06E74EDA4C0}"/>
                </a:ext>
              </a:extLst>
            </p:cNvPr>
            <p:cNvGrpSpPr/>
            <p:nvPr/>
          </p:nvGrpSpPr>
          <p:grpSpPr>
            <a:xfrm rot="20275744" flipH="1">
              <a:off x="10178213" y="1637992"/>
              <a:ext cx="1416765" cy="1605575"/>
              <a:chOff x="5365048" y="479821"/>
              <a:chExt cx="8036930" cy="9108010"/>
            </a:xfrm>
            <a:grpFill/>
          </p:grpSpPr>
          <p:sp>
            <p:nvSpPr>
              <p:cNvPr id="81" name="Freeform: Shape 101">
                <a:extLst>
                  <a:ext uri="{FF2B5EF4-FFF2-40B4-BE49-F238E27FC236}">
                    <a16:creationId xmlns:a16="http://schemas.microsoft.com/office/drawing/2014/main" id="{4FBD9A29-1095-4DF3-8AAF-A4DD711F798A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2" name="Freeform: Shape 102">
                <a:extLst>
                  <a:ext uri="{FF2B5EF4-FFF2-40B4-BE49-F238E27FC236}">
                    <a16:creationId xmlns:a16="http://schemas.microsoft.com/office/drawing/2014/main" id="{1152B84F-741C-4DBE-9881-0000B24E2FBF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3" name="Freeform: Shape 103">
                <a:extLst>
                  <a:ext uri="{FF2B5EF4-FFF2-40B4-BE49-F238E27FC236}">
                    <a16:creationId xmlns:a16="http://schemas.microsoft.com/office/drawing/2014/main" id="{1F69D678-8B60-4D23-BA66-BF93186C5CB3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4" name="Freeform: Shape 104">
                <a:extLst>
                  <a:ext uri="{FF2B5EF4-FFF2-40B4-BE49-F238E27FC236}">
                    <a16:creationId xmlns:a16="http://schemas.microsoft.com/office/drawing/2014/main" id="{18CEAC4A-D349-4A68-8F0F-9159F859CF37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5" name="Freeform: Shape 105">
                <a:extLst>
                  <a:ext uri="{FF2B5EF4-FFF2-40B4-BE49-F238E27FC236}">
                    <a16:creationId xmlns:a16="http://schemas.microsoft.com/office/drawing/2014/main" id="{D81E7F34-F14E-4D4E-B84E-98872DAFA6A0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6" name="Freeform: Shape 106">
                <a:extLst>
                  <a:ext uri="{FF2B5EF4-FFF2-40B4-BE49-F238E27FC236}">
                    <a16:creationId xmlns:a16="http://schemas.microsoft.com/office/drawing/2014/main" id="{4A5CF3F1-4EB7-49BF-8B08-CD6287648663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7" name="Freeform: Shape 107">
                <a:extLst>
                  <a:ext uri="{FF2B5EF4-FFF2-40B4-BE49-F238E27FC236}">
                    <a16:creationId xmlns:a16="http://schemas.microsoft.com/office/drawing/2014/main" id="{759000BD-4C3D-4C87-A028-087E024E32DA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1" name="Group 61">
              <a:extLst>
                <a:ext uri="{FF2B5EF4-FFF2-40B4-BE49-F238E27FC236}">
                  <a16:creationId xmlns:a16="http://schemas.microsoft.com/office/drawing/2014/main" id="{E4678AB1-7487-4A02-832E-E0CDA4432DD7}"/>
                </a:ext>
              </a:extLst>
            </p:cNvPr>
            <p:cNvGrpSpPr/>
            <p:nvPr/>
          </p:nvGrpSpPr>
          <p:grpSpPr>
            <a:xfrm rot="20275744" flipH="1">
              <a:off x="11852980" y="2424207"/>
              <a:ext cx="1074019" cy="1217156"/>
              <a:chOff x="5365048" y="479821"/>
              <a:chExt cx="8036930" cy="9108010"/>
            </a:xfrm>
            <a:grpFill/>
          </p:grpSpPr>
          <p:sp>
            <p:nvSpPr>
              <p:cNvPr id="74" name="Freeform: Shape 94">
                <a:extLst>
                  <a:ext uri="{FF2B5EF4-FFF2-40B4-BE49-F238E27FC236}">
                    <a16:creationId xmlns:a16="http://schemas.microsoft.com/office/drawing/2014/main" id="{F595F63A-5CA8-4068-BAFC-380A58F75918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5" name="Freeform: Shape 95">
                <a:extLst>
                  <a:ext uri="{FF2B5EF4-FFF2-40B4-BE49-F238E27FC236}">
                    <a16:creationId xmlns:a16="http://schemas.microsoft.com/office/drawing/2014/main" id="{1181F68E-4C74-4C40-B04F-6A74EB568B91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6" name="Freeform: Shape 96">
                <a:extLst>
                  <a:ext uri="{FF2B5EF4-FFF2-40B4-BE49-F238E27FC236}">
                    <a16:creationId xmlns:a16="http://schemas.microsoft.com/office/drawing/2014/main" id="{8BAA4179-C927-4493-8564-667F4E53520C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7" name="Freeform: Shape 97">
                <a:extLst>
                  <a:ext uri="{FF2B5EF4-FFF2-40B4-BE49-F238E27FC236}">
                    <a16:creationId xmlns:a16="http://schemas.microsoft.com/office/drawing/2014/main" id="{CBF5D579-3493-483C-9323-1C368D413382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8" name="Freeform: Shape 98">
                <a:extLst>
                  <a:ext uri="{FF2B5EF4-FFF2-40B4-BE49-F238E27FC236}">
                    <a16:creationId xmlns:a16="http://schemas.microsoft.com/office/drawing/2014/main" id="{4CA983A0-DA63-4657-BB1C-B11FCCA9DC04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9" name="Freeform: Shape 99">
                <a:extLst>
                  <a:ext uri="{FF2B5EF4-FFF2-40B4-BE49-F238E27FC236}">
                    <a16:creationId xmlns:a16="http://schemas.microsoft.com/office/drawing/2014/main" id="{6B48AA8D-C57A-47DF-80E8-977C765A9731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0" name="Freeform: Shape 100">
                <a:extLst>
                  <a:ext uri="{FF2B5EF4-FFF2-40B4-BE49-F238E27FC236}">
                    <a16:creationId xmlns:a16="http://schemas.microsoft.com/office/drawing/2014/main" id="{CB3F8D67-7305-4297-9A80-DA4109F323DD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2" name="Group 62">
              <a:extLst>
                <a:ext uri="{FF2B5EF4-FFF2-40B4-BE49-F238E27FC236}">
                  <a16:creationId xmlns:a16="http://schemas.microsoft.com/office/drawing/2014/main" id="{4A25A0C3-7962-46A5-9FB3-CCA1454047ED}"/>
                </a:ext>
              </a:extLst>
            </p:cNvPr>
            <p:cNvGrpSpPr/>
            <p:nvPr/>
          </p:nvGrpSpPr>
          <p:grpSpPr>
            <a:xfrm rot="21043784" flipH="1">
              <a:off x="12949689" y="4848333"/>
              <a:ext cx="885221" cy="609681"/>
              <a:chOff x="3667032" y="1708483"/>
              <a:chExt cx="8105829" cy="5582653"/>
            </a:xfrm>
            <a:grpFill/>
          </p:grpSpPr>
          <p:sp>
            <p:nvSpPr>
              <p:cNvPr id="67" name="Freeform: Shape 87">
                <a:extLst>
                  <a:ext uri="{FF2B5EF4-FFF2-40B4-BE49-F238E27FC236}">
                    <a16:creationId xmlns:a16="http://schemas.microsoft.com/office/drawing/2014/main" id="{D1549886-620B-425D-A6C6-4C13650C4D57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8" name="Freeform: Shape 88">
                <a:extLst>
                  <a:ext uri="{FF2B5EF4-FFF2-40B4-BE49-F238E27FC236}">
                    <a16:creationId xmlns:a16="http://schemas.microsoft.com/office/drawing/2014/main" id="{FFEEE664-8026-4CE9-A729-F084A90F15BE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9" name="Freeform: Shape 89">
                <a:extLst>
                  <a:ext uri="{FF2B5EF4-FFF2-40B4-BE49-F238E27FC236}">
                    <a16:creationId xmlns:a16="http://schemas.microsoft.com/office/drawing/2014/main" id="{FA620B01-B4A1-4BA4-B553-AE292E99DB21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0" name="Freeform: Shape 90">
                <a:extLst>
                  <a:ext uri="{FF2B5EF4-FFF2-40B4-BE49-F238E27FC236}">
                    <a16:creationId xmlns:a16="http://schemas.microsoft.com/office/drawing/2014/main" id="{85D63997-27B7-44CC-B21F-2990107CF1BE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1" name="Freeform: Shape 91">
                <a:extLst>
                  <a:ext uri="{FF2B5EF4-FFF2-40B4-BE49-F238E27FC236}">
                    <a16:creationId xmlns:a16="http://schemas.microsoft.com/office/drawing/2014/main" id="{9F90CD1D-5387-4D96-91F6-FD524514B7B9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2" name="Freeform: Shape 92">
                <a:extLst>
                  <a:ext uri="{FF2B5EF4-FFF2-40B4-BE49-F238E27FC236}">
                    <a16:creationId xmlns:a16="http://schemas.microsoft.com/office/drawing/2014/main" id="{B49F6C53-C3BD-41A4-90BD-8B549EDB93C0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3" name="Freeform: Shape 93">
                <a:extLst>
                  <a:ext uri="{FF2B5EF4-FFF2-40B4-BE49-F238E27FC236}">
                    <a16:creationId xmlns:a16="http://schemas.microsoft.com/office/drawing/2014/main" id="{4C6C39AA-AC8D-46BD-A281-7C30BC95C872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3" name="Group 63">
              <a:extLst>
                <a:ext uri="{FF2B5EF4-FFF2-40B4-BE49-F238E27FC236}">
                  <a16:creationId xmlns:a16="http://schemas.microsoft.com/office/drawing/2014/main" id="{4D456636-6177-4646-A18A-8BC018C679F1}"/>
                </a:ext>
              </a:extLst>
            </p:cNvPr>
            <p:cNvGrpSpPr/>
            <p:nvPr/>
          </p:nvGrpSpPr>
          <p:grpSpPr>
            <a:xfrm rot="21043784" flipH="1">
              <a:off x="9098408" y="3250271"/>
              <a:ext cx="740470" cy="509975"/>
              <a:chOff x="3667032" y="1708483"/>
              <a:chExt cx="8105829" cy="5582653"/>
            </a:xfrm>
            <a:grpFill/>
          </p:grpSpPr>
          <p:sp>
            <p:nvSpPr>
              <p:cNvPr id="60" name="Freeform: Shape 80">
                <a:extLst>
                  <a:ext uri="{FF2B5EF4-FFF2-40B4-BE49-F238E27FC236}">
                    <a16:creationId xmlns:a16="http://schemas.microsoft.com/office/drawing/2014/main" id="{C16E7D34-E5A9-42DA-BDA0-1C0504734A51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1" name="Freeform: Shape 81">
                <a:extLst>
                  <a:ext uri="{FF2B5EF4-FFF2-40B4-BE49-F238E27FC236}">
                    <a16:creationId xmlns:a16="http://schemas.microsoft.com/office/drawing/2014/main" id="{3CA607CF-F3AA-4FAF-8124-4E17C90263EE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2" name="Freeform: Shape 82">
                <a:extLst>
                  <a:ext uri="{FF2B5EF4-FFF2-40B4-BE49-F238E27FC236}">
                    <a16:creationId xmlns:a16="http://schemas.microsoft.com/office/drawing/2014/main" id="{65D3996C-3A5B-4397-93BB-8A8C18ACD240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3" name="Freeform: Shape 83">
                <a:extLst>
                  <a:ext uri="{FF2B5EF4-FFF2-40B4-BE49-F238E27FC236}">
                    <a16:creationId xmlns:a16="http://schemas.microsoft.com/office/drawing/2014/main" id="{CAB54107-D35A-44D0-9816-D9850FD3EEE6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4" name="Freeform: Shape 84">
                <a:extLst>
                  <a:ext uri="{FF2B5EF4-FFF2-40B4-BE49-F238E27FC236}">
                    <a16:creationId xmlns:a16="http://schemas.microsoft.com/office/drawing/2014/main" id="{EB7B8C47-4455-4D5C-9742-0044137AEAEC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5" name="Freeform: Shape 85">
                <a:extLst>
                  <a:ext uri="{FF2B5EF4-FFF2-40B4-BE49-F238E27FC236}">
                    <a16:creationId xmlns:a16="http://schemas.microsoft.com/office/drawing/2014/main" id="{7739CF17-783F-4FA5-BEE6-256587F835BB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6" name="Freeform: Shape 86">
                <a:extLst>
                  <a:ext uri="{FF2B5EF4-FFF2-40B4-BE49-F238E27FC236}">
                    <a16:creationId xmlns:a16="http://schemas.microsoft.com/office/drawing/2014/main" id="{59954748-EB08-4E0B-BEA3-FDD1982C02EE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4" name="Group 64">
              <a:extLst>
                <a:ext uri="{FF2B5EF4-FFF2-40B4-BE49-F238E27FC236}">
                  <a16:creationId xmlns:a16="http://schemas.microsoft.com/office/drawing/2014/main" id="{87066914-A1EC-4A93-A6BF-83DF83F4BB25}"/>
                </a:ext>
              </a:extLst>
            </p:cNvPr>
            <p:cNvGrpSpPr/>
            <p:nvPr/>
          </p:nvGrpSpPr>
          <p:grpSpPr>
            <a:xfrm rot="20275744" flipH="1">
              <a:off x="12999433" y="1262385"/>
              <a:ext cx="1627250" cy="1844119"/>
              <a:chOff x="5365048" y="479821"/>
              <a:chExt cx="8036930" cy="9108010"/>
            </a:xfrm>
            <a:grpFill/>
          </p:grpSpPr>
          <p:sp>
            <p:nvSpPr>
              <p:cNvPr id="53" name="Freeform: Shape 73">
                <a:extLst>
                  <a:ext uri="{FF2B5EF4-FFF2-40B4-BE49-F238E27FC236}">
                    <a16:creationId xmlns:a16="http://schemas.microsoft.com/office/drawing/2014/main" id="{16A05DD9-E635-4EB2-81EF-1B81F5387B72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4" name="Freeform: Shape 74">
                <a:extLst>
                  <a:ext uri="{FF2B5EF4-FFF2-40B4-BE49-F238E27FC236}">
                    <a16:creationId xmlns:a16="http://schemas.microsoft.com/office/drawing/2014/main" id="{048C7846-6971-4DB9-965E-F585B8FB4274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5" name="Freeform: Shape 75">
                <a:extLst>
                  <a:ext uri="{FF2B5EF4-FFF2-40B4-BE49-F238E27FC236}">
                    <a16:creationId xmlns:a16="http://schemas.microsoft.com/office/drawing/2014/main" id="{884E8197-B25B-4680-BBAC-C104434D3408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6" name="Freeform: Shape 76">
                <a:extLst>
                  <a:ext uri="{FF2B5EF4-FFF2-40B4-BE49-F238E27FC236}">
                    <a16:creationId xmlns:a16="http://schemas.microsoft.com/office/drawing/2014/main" id="{10A6479E-112C-4638-A325-8F44BBFF0321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7" name="Freeform: Shape 77">
                <a:extLst>
                  <a:ext uri="{FF2B5EF4-FFF2-40B4-BE49-F238E27FC236}">
                    <a16:creationId xmlns:a16="http://schemas.microsoft.com/office/drawing/2014/main" id="{EC9B11AE-96A8-4515-8A33-CF18057D2A1D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8" name="Freeform: Shape 78">
                <a:extLst>
                  <a:ext uri="{FF2B5EF4-FFF2-40B4-BE49-F238E27FC236}">
                    <a16:creationId xmlns:a16="http://schemas.microsoft.com/office/drawing/2014/main" id="{F8DDB90C-A308-46BD-BEAD-0FEC1E61DDC3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9" name="Freeform: Shape 79">
                <a:extLst>
                  <a:ext uri="{FF2B5EF4-FFF2-40B4-BE49-F238E27FC236}">
                    <a16:creationId xmlns:a16="http://schemas.microsoft.com/office/drawing/2014/main" id="{A36837C5-5230-4C98-9E6D-C820F4C73FFE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5" name="Group 65">
              <a:extLst>
                <a:ext uri="{FF2B5EF4-FFF2-40B4-BE49-F238E27FC236}">
                  <a16:creationId xmlns:a16="http://schemas.microsoft.com/office/drawing/2014/main" id="{68485657-D0F6-4701-973B-CA6B4B2C99FE}"/>
                </a:ext>
              </a:extLst>
            </p:cNvPr>
            <p:cNvGrpSpPr/>
            <p:nvPr/>
          </p:nvGrpSpPr>
          <p:grpSpPr>
            <a:xfrm rot="19361629" flipH="1">
              <a:off x="13519303" y="3604290"/>
              <a:ext cx="825204" cy="568334"/>
              <a:chOff x="3667032" y="1708483"/>
              <a:chExt cx="8105829" cy="5582653"/>
            </a:xfrm>
            <a:grpFill/>
          </p:grpSpPr>
          <p:sp>
            <p:nvSpPr>
              <p:cNvPr id="46" name="Freeform: Shape 66">
                <a:extLst>
                  <a:ext uri="{FF2B5EF4-FFF2-40B4-BE49-F238E27FC236}">
                    <a16:creationId xmlns:a16="http://schemas.microsoft.com/office/drawing/2014/main" id="{15E8FA86-7A6B-4B62-BED5-A237499DD50B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7" name="Freeform: Shape 67">
                <a:extLst>
                  <a:ext uri="{FF2B5EF4-FFF2-40B4-BE49-F238E27FC236}">
                    <a16:creationId xmlns:a16="http://schemas.microsoft.com/office/drawing/2014/main" id="{95A12BCA-50C7-4109-A55E-B32BA643CB8B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8" name="Freeform: Shape 68">
                <a:extLst>
                  <a:ext uri="{FF2B5EF4-FFF2-40B4-BE49-F238E27FC236}">
                    <a16:creationId xmlns:a16="http://schemas.microsoft.com/office/drawing/2014/main" id="{42B554A4-AC34-4221-AD36-E2B19B70AA14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9" name="Freeform: Shape 69">
                <a:extLst>
                  <a:ext uri="{FF2B5EF4-FFF2-40B4-BE49-F238E27FC236}">
                    <a16:creationId xmlns:a16="http://schemas.microsoft.com/office/drawing/2014/main" id="{0DBF045B-7F5C-4F70-AE56-542A7E4AE823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0" name="Freeform: Shape 70">
                <a:extLst>
                  <a:ext uri="{FF2B5EF4-FFF2-40B4-BE49-F238E27FC236}">
                    <a16:creationId xmlns:a16="http://schemas.microsoft.com/office/drawing/2014/main" id="{29D60EE4-031A-47C6-8A55-4DAEC50067B2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1" name="Freeform: Shape 71">
                <a:extLst>
                  <a:ext uri="{FF2B5EF4-FFF2-40B4-BE49-F238E27FC236}">
                    <a16:creationId xmlns:a16="http://schemas.microsoft.com/office/drawing/2014/main" id="{A42CFED2-7586-449C-B852-8D5C003D64C3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2" name="Freeform: Shape 72">
                <a:extLst>
                  <a:ext uri="{FF2B5EF4-FFF2-40B4-BE49-F238E27FC236}">
                    <a16:creationId xmlns:a16="http://schemas.microsoft.com/office/drawing/2014/main" id="{D834EE39-C7BE-4586-849F-2D7864C1DA2E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</p:grpSp>
      <p:sp>
        <p:nvSpPr>
          <p:cNvPr id="131" name="Rectangle 130"/>
          <p:cNvSpPr/>
          <p:nvPr/>
        </p:nvSpPr>
        <p:spPr>
          <a:xfrm>
            <a:off x="4831774" y="1569028"/>
            <a:ext cx="2774374" cy="7377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n-US" sz="1050" dirty="0" err="1">
                <a:latin typeface="Andalus" pitchFamily="18" charset="-78"/>
                <a:cs typeface="Andalus" pitchFamily="18" charset="-78"/>
              </a:rPr>
              <a:t>Ini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adalah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halaman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pada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soal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Listening,disini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kita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diperintahkan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untuk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mendengarkan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sebuah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audio.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0B168F-BA81-4E89-8E25-167DC8258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680" y="1805647"/>
            <a:ext cx="3791543" cy="213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071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B933CE28-7746-4CEF-BB86-9D76F74E53BA}"/>
              </a:ext>
            </a:extLst>
          </p:cNvPr>
          <p:cNvSpPr txBox="1"/>
          <p:nvPr/>
        </p:nvSpPr>
        <p:spPr>
          <a:xfrm>
            <a:off x="5597047" y="4532951"/>
            <a:ext cx="1964028" cy="2308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r"/>
            <a:endParaRPr lang="ko-KR" altLang="en-US" sz="9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78EA8B-546D-4201-A041-174C47C71AA9}"/>
              </a:ext>
            </a:extLst>
          </p:cNvPr>
          <p:cNvSpPr txBox="1"/>
          <p:nvPr/>
        </p:nvSpPr>
        <p:spPr>
          <a:xfrm>
            <a:off x="686667" y="709149"/>
            <a:ext cx="33478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WIREFRAME HALAMAN SKOR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AC0C916-669F-4F9A-8DFF-61614F5E4F6D}"/>
              </a:ext>
            </a:extLst>
          </p:cNvPr>
          <p:cNvSpPr/>
          <p:nvPr/>
        </p:nvSpPr>
        <p:spPr>
          <a:xfrm>
            <a:off x="8150268" y="2171016"/>
            <a:ext cx="457199" cy="2972485"/>
          </a:xfrm>
          <a:custGeom>
            <a:avLst/>
            <a:gdLst>
              <a:gd name="connsiteX0" fmla="*/ 0 w 914399"/>
              <a:gd name="connsiteY0" fmla="*/ 0 h 5944970"/>
              <a:gd name="connsiteX1" fmla="*/ 914399 w 914399"/>
              <a:gd name="connsiteY1" fmla="*/ 0 h 5944970"/>
              <a:gd name="connsiteX2" fmla="*/ 914399 w 914399"/>
              <a:gd name="connsiteY2" fmla="*/ 5944970 h 5944970"/>
              <a:gd name="connsiteX3" fmla="*/ 774341 w 914399"/>
              <a:gd name="connsiteY3" fmla="*/ 5944970 h 5944970"/>
              <a:gd name="connsiteX4" fmla="*/ 774341 w 914399"/>
              <a:gd name="connsiteY4" fmla="*/ 140059 h 5944970"/>
              <a:gd name="connsiteX5" fmla="*/ 140059 w 914399"/>
              <a:gd name="connsiteY5" fmla="*/ 140059 h 5944970"/>
              <a:gd name="connsiteX6" fmla="*/ 140059 w 914399"/>
              <a:gd name="connsiteY6" fmla="*/ 5944970 h 5944970"/>
              <a:gd name="connsiteX7" fmla="*/ 0 w 914399"/>
              <a:gd name="connsiteY7" fmla="*/ 5944970 h 5944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399" h="5944970">
                <a:moveTo>
                  <a:pt x="0" y="0"/>
                </a:moveTo>
                <a:lnTo>
                  <a:pt x="914399" y="0"/>
                </a:lnTo>
                <a:lnTo>
                  <a:pt x="914399" y="5944970"/>
                </a:lnTo>
                <a:lnTo>
                  <a:pt x="774341" y="5944970"/>
                </a:lnTo>
                <a:lnTo>
                  <a:pt x="774341" y="140059"/>
                </a:lnTo>
                <a:lnTo>
                  <a:pt x="140059" y="140059"/>
                </a:lnTo>
                <a:lnTo>
                  <a:pt x="140059" y="5944970"/>
                </a:lnTo>
                <a:lnTo>
                  <a:pt x="0" y="594497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tx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E9A55AF-EC06-4B73-A912-BBF05D59CBC7}"/>
              </a:ext>
            </a:extLst>
          </p:cNvPr>
          <p:cNvGrpSpPr/>
          <p:nvPr/>
        </p:nvGrpSpPr>
        <p:grpSpPr>
          <a:xfrm>
            <a:off x="5569528" y="3460173"/>
            <a:ext cx="1101437" cy="1683328"/>
            <a:chOff x="9160627" y="2419425"/>
            <a:chExt cx="8461758" cy="9680631"/>
          </a:xfrm>
        </p:grpSpPr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08C25716-4655-4B56-B91F-0022C19B185E}"/>
                </a:ext>
              </a:extLst>
            </p:cNvPr>
            <p:cNvSpPr>
              <a:spLocks/>
            </p:cNvSpPr>
            <p:nvPr/>
          </p:nvSpPr>
          <p:spPr bwMode="auto">
            <a:xfrm rot="8950285" flipV="1">
              <a:off x="9739524" y="5545205"/>
              <a:ext cx="4372492" cy="6554851"/>
            </a:xfrm>
            <a:custGeom>
              <a:avLst/>
              <a:gdLst>
                <a:gd name="T0" fmla="*/ 388 w 2127"/>
                <a:gd name="T1" fmla="*/ 1550 h 3157"/>
                <a:gd name="T2" fmla="*/ 312 w 2127"/>
                <a:gd name="T3" fmla="*/ 1481 h 3157"/>
                <a:gd name="T4" fmla="*/ 259 w 2127"/>
                <a:gd name="T5" fmla="*/ 1260 h 3157"/>
                <a:gd name="T6" fmla="*/ 380 w 2127"/>
                <a:gd name="T7" fmla="*/ 1152 h 3157"/>
                <a:gd name="T8" fmla="*/ 318 w 2127"/>
                <a:gd name="T9" fmla="*/ 915 h 3157"/>
                <a:gd name="T10" fmla="*/ 345 w 2127"/>
                <a:gd name="T11" fmla="*/ 802 h 3157"/>
                <a:gd name="T12" fmla="*/ 349 w 2127"/>
                <a:gd name="T13" fmla="*/ 635 h 3157"/>
                <a:gd name="T14" fmla="*/ 421 w 2127"/>
                <a:gd name="T15" fmla="*/ 485 h 3157"/>
                <a:gd name="T16" fmla="*/ 561 w 2127"/>
                <a:gd name="T17" fmla="*/ 367 h 3157"/>
                <a:gd name="T18" fmla="*/ 569 w 2127"/>
                <a:gd name="T19" fmla="*/ 271 h 3157"/>
                <a:gd name="T20" fmla="*/ 561 w 2127"/>
                <a:gd name="T21" fmla="*/ 181 h 3157"/>
                <a:gd name="T22" fmla="*/ 625 w 2127"/>
                <a:gd name="T23" fmla="*/ 148 h 3157"/>
                <a:gd name="T24" fmla="*/ 769 w 2127"/>
                <a:gd name="T25" fmla="*/ 90 h 3157"/>
                <a:gd name="T26" fmla="*/ 909 w 2127"/>
                <a:gd name="T27" fmla="*/ 57 h 3157"/>
                <a:gd name="T28" fmla="*/ 1114 w 2127"/>
                <a:gd name="T29" fmla="*/ 148 h 3157"/>
                <a:gd name="T30" fmla="*/ 1236 w 2127"/>
                <a:gd name="T31" fmla="*/ 300 h 3157"/>
                <a:gd name="T32" fmla="*/ 1447 w 2127"/>
                <a:gd name="T33" fmla="*/ 373 h 3157"/>
                <a:gd name="T34" fmla="*/ 1554 w 2127"/>
                <a:gd name="T35" fmla="*/ 475 h 3157"/>
                <a:gd name="T36" fmla="*/ 1775 w 2127"/>
                <a:gd name="T37" fmla="*/ 691 h 3157"/>
                <a:gd name="T38" fmla="*/ 1677 w 2127"/>
                <a:gd name="T39" fmla="*/ 814 h 3157"/>
                <a:gd name="T40" fmla="*/ 1939 w 2127"/>
                <a:gd name="T41" fmla="*/ 1097 h 3157"/>
                <a:gd name="T42" fmla="*/ 1890 w 2127"/>
                <a:gd name="T43" fmla="*/ 1273 h 3157"/>
                <a:gd name="T44" fmla="*/ 2095 w 2127"/>
                <a:gd name="T45" fmla="*/ 1310 h 3157"/>
                <a:gd name="T46" fmla="*/ 1794 w 2127"/>
                <a:gd name="T47" fmla="*/ 1274 h 3157"/>
                <a:gd name="T48" fmla="*/ 1811 w 2127"/>
                <a:gd name="T49" fmla="*/ 1429 h 3157"/>
                <a:gd name="T50" fmla="*/ 1930 w 2127"/>
                <a:gd name="T51" fmla="*/ 1478 h 3157"/>
                <a:gd name="T52" fmla="*/ 1627 w 2127"/>
                <a:gd name="T53" fmla="*/ 1415 h 3157"/>
                <a:gd name="T54" fmla="*/ 1667 w 2127"/>
                <a:gd name="T55" fmla="*/ 1497 h 3157"/>
                <a:gd name="T56" fmla="*/ 1629 w 2127"/>
                <a:gd name="T57" fmla="*/ 1664 h 3157"/>
                <a:gd name="T58" fmla="*/ 1496 w 2127"/>
                <a:gd name="T59" fmla="*/ 1500 h 3157"/>
                <a:gd name="T60" fmla="*/ 1532 w 2127"/>
                <a:gd name="T61" fmla="*/ 1589 h 3157"/>
                <a:gd name="T62" fmla="*/ 1509 w 2127"/>
                <a:gd name="T63" fmla="*/ 1647 h 3157"/>
                <a:gd name="T64" fmla="*/ 1579 w 2127"/>
                <a:gd name="T65" fmla="*/ 1799 h 3157"/>
                <a:gd name="T66" fmla="*/ 1631 w 2127"/>
                <a:gd name="T67" fmla="*/ 2080 h 3157"/>
                <a:gd name="T68" fmla="*/ 1652 w 2127"/>
                <a:gd name="T69" fmla="*/ 2242 h 3157"/>
                <a:gd name="T70" fmla="*/ 1572 w 2127"/>
                <a:gd name="T71" fmla="*/ 2303 h 3157"/>
                <a:gd name="T72" fmla="*/ 1567 w 2127"/>
                <a:gd name="T73" fmla="*/ 2433 h 3157"/>
                <a:gd name="T74" fmla="*/ 1498 w 2127"/>
                <a:gd name="T75" fmla="*/ 2455 h 3157"/>
                <a:gd name="T76" fmla="*/ 1384 w 2127"/>
                <a:gd name="T77" fmla="*/ 2483 h 3157"/>
                <a:gd name="T78" fmla="*/ 1251 w 2127"/>
                <a:gd name="T79" fmla="*/ 2679 h 3157"/>
                <a:gd name="T80" fmla="*/ 998 w 2127"/>
                <a:gd name="T81" fmla="*/ 2538 h 3157"/>
                <a:gd name="T82" fmla="*/ 790 w 2127"/>
                <a:gd name="T83" fmla="*/ 2468 h 3157"/>
                <a:gd name="T84" fmla="*/ 649 w 2127"/>
                <a:gd name="T85" fmla="*/ 2321 h 3157"/>
                <a:gd name="T86" fmla="*/ 513 w 2127"/>
                <a:gd name="T87" fmla="*/ 2337 h 3157"/>
                <a:gd name="T88" fmla="*/ 574 w 2127"/>
                <a:gd name="T89" fmla="*/ 2476 h 3157"/>
                <a:gd name="T90" fmla="*/ 545 w 2127"/>
                <a:gd name="T91" fmla="*/ 2580 h 3157"/>
                <a:gd name="T92" fmla="*/ 349 w 2127"/>
                <a:gd name="T93" fmla="*/ 2754 h 3157"/>
                <a:gd name="T94" fmla="*/ 407 w 2127"/>
                <a:gd name="T95" fmla="*/ 2783 h 3157"/>
                <a:gd name="T96" fmla="*/ 456 w 2127"/>
                <a:gd name="T97" fmla="*/ 2817 h 3157"/>
                <a:gd name="T98" fmla="*/ 449 w 2127"/>
                <a:gd name="T99" fmla="*/ 2968 h 3157"/>
                <a:gd name="T100" fmla="*/ 392 w 2127"/>
                <a:gd name="T101" fmla="*/ 3084 h 3157"/>
                <a:gd name="T102" fmla="*/ 349 w 2127"/>
                <a:gd name="T103" fmla="*/ 3149 h 3157"/>
                <a:gd name="T104" fmla="*/ 164 w 2127"/>
                <a:gd name="T105" fmla="*/ 3145 h 3157"/>
                <a:gd name="T106" fmla="*/ 18 w 2127"/>
                <a:gd name="T107" fmla="*/ 2940 h 3157"/>
                <a:gd name="T108" fmla="*/ 139 w 2127"/>
                <a:gd name="T109" fmla="*/ 2743 h 3157"/>
                <a:gd name="T110" fmla="*/ 100 w 2127"/>
                <a:gd name="T111" fmla="*/ 2541 h 3157"/>
                <a:gd name="T112" fmla="*/ 211 w 2127"/>
                <a:gd name="T113" fmla="*/ 2293 h 3157"/>
                <a:gd name="T114" fmla="*/ 341 w 2127"/>
                <a:gd name="T115" fmla="*/ 2266 h 3157"/>
                <a:gd name="T116" fmla="*/ 417 w 2127"/>
                <a:gd name="T117" fmla="*/ 2296 h 3157"/>
                <a:gd name="T118" fmla="*/ 508 w 2127"/>
                <a:gd name="T119" fmla="*/ 2062 h 3157"/>
                <a:gd name="T120" fmla="*/ 488 w 2127"/>
                <a:gd name="T121" fmla="*/ 1904 h 3157"/>
                <a:gd name="T122" fmla="*/ 496 w 2127"/>
                <a:gd name="T123" fmla="*/ 1782 h 3157"/>
                <a:gd name="T124" fmla="*/ 514 w 2127"/>
                <a:gd name="T125" fmla="*/ 1618 h 3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27" h="3157">
                  <a:moveTo>
                    <a:pt x="440" y="1547"/>
                  </a:moveTo>
                  <a:cubicBezTo>
                    <a:pt x="431" y="1553"/>
                    <a:pt x="430" y="1563"/>
                    <a:pt x="426" y="1570"/>
                  </a:cubicBezTo>
                  <a:cubicBezTo>
                    <a:pt x="422" y="1577"/>
                    <a:pt x="419" y="1587"/>
                    <a:pt x="408" y="1586"/>
                  </a:cubicBezTo>
                  <a:cubicBezTo>
                    <a:pt x="395" y="1585"/>
                    <a:pt x="382" y="1582"/>
                    <a:pt x="376" y="1569"/>
                  </a:cubicBezTo>
                  <a:cubicBezTo>
                    <a:pt x="370" y="1558"/>
                    <a:pt x="372" y="1549"/>
                    <a:pt x="388" y="1550"/>
                  </a:cubicBezTo>
                  <a:cubicBezTo>
                    <a:pt x="399" y="1551"/>
                    <a:pt x="401" y="1544"/>
                    <a:pt x="401" y="1535"/>
                  </a:cubicBezTo>
                  <a:cubicBezTo>
                    <a:pt x="403" y="1510"/>
                    <a:pt x="380" y="1494"/>
                    <a:pt x="357" y="1505"/>
                  </a:cubicBezTo>
                  <a:cubicBezTo>
                    <a:pt x="349" y="1508"/>
                    <a:pt x="342" y="1512"/>
                    <a:pt x="333" y="1515"/>
                  </a:cubicBezTo>
                  <a:cubicBezTo>
                    <a:pt x="323" y="1517"/>
                    <a:pt x="315" y="1514"/>
                    <a:pt x="309" y="1505"/>
                  </a:cubicBezTo>
                  <a:cubicBezTo>
                    <a:pt x="302" y="1496"/>
                    <a:pt x="307" y="1489"/>
                    <a:pt x="312" y="1481"/>
                  </a:cubicBezTo>
                  <a:cubicBezTo>
                    <a:pt x="321" y="1467"/>
                    <a:pt x="336" y="1464"/>
                    <a:pt x="351" y="1459"/>
                  </a:cubicBezTo>
                  <a:cubicBezTo>
                    <a:pt x="387" y="1447"/>
                    <a:pt x="387" y="1447"/>
                    <a:pt x="375" y="1411"/>
                  </a:cubicBezTo>
                  <a:cubicBezTo>
                    <a:pt x="364" y="1376"/>
                    <a:pt x="354" y="1342"/>
                    <a:pt x="353" y="1306"/>
                  </a:cubicBezTo>
                  <a:cubicBezTo>
                    <a:pt x="353" y="1294"/>
                    <a:pt x="346" y="1293"/>
                    <a:pt x="338" y="1291"/>
                  </a:cubicBezTo>
                  <a:cubicBezTo>
                    <a:pt x="312" y="1284"/>
                    <a:pt x="286" y="1275"/>
                    <a:pt x="259" y="1260"/>
                  </a:cubicBezTo>
                  <a:cubicBezTo>
                    <a:pt x="282" y="1252"/>
                    <a:pt x="302" y="1256"/>
                    <a:pt x="323" y="1257"/>
                  </a:cubicBezTo>
                  <a:cubicBezTo>
                    <a:pt x="367" y="1259"/>
                    <a:pt x="387" y="1243"/>
                    <a:pt x="392" y="1204"/>
                  </a:cubicBezTo>
                  <a:cubicBezTo>
                    <a:pt x="395" y="1186"/>
                    <a:pt x="389" y="1176"/>
                    <a:pt x="371" y="1172"/>
                  </a:cubicBezTo>
                  <a:cubicBezTo>
                    <a:pt x="363" y="1170"/>
                    <a:pt x="355" y="1170"/>
                    <a:pt x="348" y="1164"/>
                  </a:cubicBezTo>
                  <a:cubicBezTo>
                    <a:pt x="356" y="1152"/>
                    <a:pt x="369" y="1152"/>
                    <a:pt x="380" y="1152"/>
                  </a:cubicBezTo>
                  <a:cubicBezTo>
                    <a:pt x="392" y="1152"/>
                    <a:pt x="395" y="1147"/>
                    <a:pt x="396" y="1137"/>
                  </a:cubicBezTo>
                  <a:cubicBezTo>
                    <a:pt x="398" y="1109"/>
                    <a:pt x="388" y="1086"/>
                    <a:pt x="374" y="1063"/>
                  </a:cubicBezTo>
                  <a:cubicBezTo>
                    <a:pt x="366" y="1050"/>
                    <a:pt x="357" y="1036"/>
                    <a:pt x="349" y="1023"/>
                  </a:cubicBezTo>
                  <a:cubicBezTo>
                    <a:pt x="337" y="1002"/>
                    <a:pt x="333" y="980"/>
                    <a:pt x="340" y="957"/>
                  </a:cubicBezTo>
                  <a:cubicBezTo>
                    <a:pt x="346" y="934"/>
                    <a:pt x="340" y="923"/>
                    <a:pt x="318" y="915"/>
                  </a:cubicBezTo>
                  <a:cubicBezTo>
                    <a:pt x="315" y="914"/>
                    <a:pt x="312" y="914"/>
                    <a:pt x="307" y="913"/>
                  </a:cubicBezTo>
                  <a:cubicBezTo>
                    <a:pt x="316" y="897"/>
                    <a:pt x="331" y="894"/>
                    <a:pt x="344" y="889"/>
                  </a:cubicBezTo>
                  <a:cubicBezTo>
                    <a:pt x="360" y="883"/>
                    <a:pt x="372" y="874"/>
                    <a:pt x="377" y="857"/>
                  </a:cubicBezTo>
                  <a:cubicBezTo>
                    <a:pt x="382" y="845"/>
                    <a:pt x="380" y="836"/>
                    <a:pt x="367" y="831"/>
                  </a:cubicBezTo>
                  <a:cubicBezTo>
                    <a:pt x="353" y="826"/>
                    <a:pt x="344" y="819"/>
                    <a:pt x="345" y="802"/>
                  </a:cubicBezTo>
                  <a:cubicBezTo>
                    <a:pt x="345" y="786"/>
                    <a:pt x="357" y="784"/>
                    <a:pt x="369" y="781"/>
                  </a:cubicBezTo>
                  <a:cubicBezTo>
                    <a:pt x="373" y="780"/>
                    <a:pt x="380" y="780"/>
                    <a:pt x="379" y="773"/>
                  </a:cubicBezTo>
                  <a:cubicBezTo>
                    <a:pt x="379" y="765"/>
                    <a:pt x="375" y="756"/>
                    <a:pt x="367" y="754"/>
                  </a:cubicBezTo>
                  <a:cubicBezTo>
                    <a:pt x="345" y="748"/>
                    <a:pt x="347" y="734"/>
                    <a:pt x="352" y="716"/>
                  </a:cubicBezTo>
                  <a:cubicBezTo>
                    <a:pt x="358" y="689"/>
                    <a:pt x="357" y="662"/>
                    <a:pt x="349" y="635"/>
                  </a:cubicBezTo>
                  <a:cubicBezTo>
                    <a:pt x="347" y="627"/>
                    <a:pt x="346" y="620"/>
                    <a:pt x="351" y="613"/>
                  </a:cubicBezTo>
                  <a:cubicBezTo>
                    <a:pt x="364" y="593"/>
                    <a:pt x="371" y="574"/>
                    <a:pt x="356" y="551"/>
                  </a:cubicBezTo>
                  <a:cubicBezTo>
                    <a:pt x="351" y="542"/>
                    <a:pt x="361" y="537"/>
                    <a:pt x="367" y="538"/>
                  </a:cubicBezTo>
                  <a:cubicBezTo>
                    <a:pt x="400" y="545"/>
                    <a:pt x="411" y="528"/>
                    <a:pt x="413" y="499"/>
                  </a:cubicBezTo>
                  <a:cubicBezTo>
                    <a:pt x="414" y="494"/>
                    <a:pt x="418" y="490"/>
                    <a:pt x="421" y="485"/>
                  </a:cubicBezTo>
                  <a:cubicBezTo>
                    <a:pt x="437" y="458"/>
                    <a:pt x="439" y="456"/>
                    <a:pt x="470" y="463"/>
                  </a:cubicBezTo>
                  <a:cubicBezTo>
                    <a:pt x="487" y="467"/>
                    <a:pt x="498" y="465"/>
                    <a:pt x="506" y="447"/>
                  </a:cubicBezTo>
                  <a:cubicBezTo>
                    <a:pt x="512" y="434"/>
                    <a:pt x="523" y="422"/>
                    <a:pt x="539" y="420"/>
                  </a:cubicBezTo>
                  <a:cubicBezTo>
                    <a:pt x="554" y="418"/>
                    <a:pt x="555" y="408"/>
                    <a:pt x="555" y="397"/>
                  </a:cubicBezTo>
                  <a:cubicBezTo>
                    <a:pt x="555" y="386"/>
                    <a:pt x="554" y="376"/>
                    <a:pt x="561" y="367"/>
                  </a:cubicBezTo>
                  <a:cubicBezTo>
                    <a:pt x="566" y="360"/>
                    <a:pt x="561" y="355"/>
                    <a:pt x="556" y="352"/>
                  </a:cubicBezTo>
                  <a:cubicBezTo>
                    <a:pt x="548" y="349"/>
                    <a:pt x="541" y="347"/>
                    <a:pt x="533" y="346"/>
                  </a:cubicBezTo>
                  <a:cubicBezTo>
                    <a:pt x="507" y="339"/>
                    <a:pt x="506" y="337"/>
                    <a:pt x="517" y="314"/>
                  </a:cubicBezTo>
                  <a:cubicBezTo>
                    <a:pt x="522" y="302"/>
                    <a:pt x="530" y="292"/>
                    <a:pt x="536" y="281"/>
                  </a:cubicBezTo>
                  <a:cubicBezTo>
                    <a:pt x="544" y="268"/>
                    <a:pt x="552" y="255"/>
                    <a:pt x="569" y="271"/>
                  </a:cubicBezTo>
                  <a:cubicBezTo>
                    <a:pt x="575" y="276"/>
                    <a:pt x="583" y="273"/>
                    <a:pt x="585" y="264"/>
                  </a:cubicBezTo>
                  <a:cubicBezTo>
                    <a:pt x="588" y="253"/>
                    <a:pt x="592" y="241"/>
                    <a:pt x="578" y="232"/>
                  </a:cubicBezTo>
                  <a:cubicBezTo>
                    <a:pt x="577" y="232"/>
                    <a:pt x="576" y="232"/>
                    <a:pt x="574" y="231"/>
                  </a:cubicBezTo>
                  <a:cubicBezTo>
                    <a:pt x="566" y="228"/>
                    <a:pt x="552" y="235"/>
                    <a:pt x="550" y="220"/>
                  </a:cubicBezTo>
                  <a:cubicBezTo>
                    <a:pt x="548" y="206"/>
                    <a:pt x="552" y="193"/>
                    <a:pt x="561" y="181"/>
                  </a:cubicBezTo>
                  <a:cubicBezTo>
                    <a:pt x="569" y="172"/>
                    <a:pt x="580" y="166"/>
                    <a:pt x="591" y="162"/>
                  </a:cubicBezTo>
                  <a:cubicBezTo>
                    <a:pt x="600" y="159"/>
                    <a:pt x="607" y="159"/>
                    <a:pt x="608" y="171"/>
                  </a:cubicBezTo>
                  <a:cubicBezTo>
                    <a:pt x="609" y="175"/>
                    <a:pt x="611" y="179"/>
                    <a:pt x="615" y="179"/>
                  </a:cubicBezTo>
                  <a:cubicBezTo>
                    <a:pt x="622" y="179"/>
                    <a:pt x="623" y="174"/>
                    <a:pt x="623" y="170"/>
                  </a:cubicBezTo>
                  <a:cubicBezTo>
                    <a:pt x="624" y="162"/>
                    <a:pt x="624" y="155"/>
                    <a:pt x="625" y="148"/>
                  </a:cubicBezTo>
                  <a:cubicBezTo>
                    <a:pt x="628" y="124"/>
                    <a:pt x="644" y="115"/>
                    <a:pt x="666" y="124"/>
                  </a:cubicBezTo>
                  <a:cubicBezTo>
                    <a:pt x="669" y="125"/>
                    <a:pt x="671" y="126"/>
                    <a:pt x="673" y="127"/>
                  </a:cubicBezTo>
                  <a:cubicBezTo>
                    <a:pt x="705" y="144"/>
                    <a:pt x="710" y="143"/>
                    <a:pt x="725" y="109"/>
                  </a:cubicBezTo>
                  <a:cubicBezTo>
                    <a:pt x="731" y="96"/>
                    <a:pt x="738" y="89"/>
                    <a:pt x="753" y="91"/>
                  </a:cubicBezTo>
                  <a:cubicBezTo>
                    <a:pt x="759" y="92"/>
                    <a:pt x="764" y="91"/>
                    <a:pt x="769" y="90"/>
                  </a:cubicBezTo>
                  <a:cubicBezTo>
                    <a:pt x="799" y="89"/>
                    <a:pt x="822" y="78"/>
                    <a:pt x="829" y="45"/>
                  </a:cubicBezTo>
                  <a:cubicBezTo>
                    <a:pt x="832" y="33"/>
                    <a:pt x="837" y="21"/>
                    <a:pt x="845" y="11"/>
                  </a:cubicBezTo>
                  <a:cubicBezTo>
                    <a:pt x="850" y="4"/>
                    <a:pt x="858" y="0"/>
                    <a:pt x="866" y="3"/>
                  </a:cubicBezTo>
                  <a:cubicBezTo>
                    <a:pt x="876" y="6"/>
                    <a:pt x="872" y="15"/>
                    <a:pt x="871" y="22"/>
                  </a:cubicBezTo>
                  <a:cubicBezTo>
                    <a:pt x="867" y="66"/>
                    <a:pt x="867" y="66"/>
                    <a:pt x="909" y="57"/>
                  </a:cubicBezTo>
                  <a:cubicBezTo>
                    <a:pt x="924" y="54"/>
                    <a:pt x="938" y="53"/>
                    <a:pt x="953" y="56"/>
                  </a:cubicBezTo>
                  <a:cubicBezTo>
                    <a:pt x="968" y="60"/>
                    <a:pt x="980" y="63"/>
                    <a:pt x="986" y="82"/>
                  </a:cubicBezTo>
                  <a:cubicBezTo>
                    <a:pt x="996" y="109"/>
                    <a:pt x="1034" y="117"/>
                    <a:pt x="1066" y="102"/>
                  </a:cubicBezTo>
                  <a:cubicBezTo>
                    <a:pt x="1071" y="100"/>
                    <a:pt x="1075" y="97"/>
                    <a:pt x="1081" y="94"/>
                  </a:cubicBezTo>
                  <a:cubicBezTo>
                    <a:pt x="1085" y="117"/>
                    <a:pt x="1091" y="138"/>
                    <a:pt x="1114" y="148"/>
                  </a:cubicBezTo>
                  <a:cubicBezTo>
                    <a:pt x="1135" y="157"/>
                    <a:pt x="1155" y="152"/>
                    <a:pt x="1176" y="148"/>
                  </a:cubicBezTo>
                  <a:cubicBezTo>
                    <a:pt x="1178" y="154"/>
                    <a:pt x="1174" y="156"/>
                    <a:pt x="1172" y="159"/>
                  </a:cubicBezTo>
                  <a:cubicBezTo>
                    <a:pt x="1152" y="181"/>
                    <a:pt x="1160" y="206"/>
                    <a:pt x="1189" y="215"/>
                  </a:cubicBezTo>
                  <a:cubicBezTo>
                    <a:pt x="1219" y="224"/>
                    <a:pt x="1219" y="224"/>
                    <a:pt x="1209" y="254"/>
                  </a:cubicBezTo>
                  <a:cubicBezTo>
                    <a:pt x="1202" y="275"/>
                    <a:pt x="1214" y="297"/>
                    <a:pt x="1236" y="300"/>
                  </a:cubicBezTo>
                  <a:cubicBezTo>
                    <a:pt x="1247" y="302"/>
                    <a:pt x="1248" y="292"/>
                    <a:pt x="1250" y="285"/>
                  </a:cubicBezTo>
                  <a:cubicBezTo>
                    <a:pt x="1253" y="273"/>
                    <a:pt x="1255" y="259"/>
                    <a:pt x="1270" y="255"/>
                  </a:cubicBezTo>
                  <a:cubicBezTo>
                    <a:pt x="1280" y="253"/>
                    <a:pt x="1287" y="252"/>
                    <a:pt x="1283" y="267"/>
                  </a:cubicBezTo>
                  <a:cubicBezTo>
                    <a:pt x="1274" y="305"/>
                    <a:pt x="1284" y="318"/>
                    <a:pt x="1322" y="321"/>
                  </a:cubicBezTo>
                  <a:cubicBezTo>
                    <a:pt x="1370" y="325"/>
                    <a:pt x="1411" y="342"/>
                    <a:pt x="1447" y="373"/>
                  </a:cubicBezTo>
                  <a:cubicBezTo>
                    <a:pt x="1465" y="389"/>
                    <a:pt x="1484" y="402"/>
                    <a:pt x="1507" y="410"/>
                  </a:cubicBezTo>
                  <a:cubicBezTo>
                    <a:pt x="1519" y="414"/>
                    <a:pt x="1530" y="414"/>
                    <a:pt x="1540" y="405"/>
                  </a:cubicBezTo>
                  <a:cubicBezTo>
                    <a:pt x="1549" y="397"/>
                    <a:pt x="1560" y="392"/>
                    <a:pt x="1570" y="402"/>
                  </a:cubicBezTo>
                  <a:cubicBezTo>
                    <a:pt x="1580" y="413"/>
                    <a:pt x="1569" y="421"/>
                    <a:pt x="1563" y="427"/>
                  </a:cubicBezTo>
                  <a:cubicBezTo>
                    <a:pt x="1548" y="442"/>
                    <a:pt x="1547" y="456"/>
                    <a:pt x="1554" y="475"/>
                  </a:cubicBezTo>
                  <a:cubicBezTo>
                    <a:pt x="1581" y="551"/>
                    <a:pt x="1584" y="629"/>
                    <a:pt x="1581" y="708"/>
                  </a:cubicBezTo>
                  <a:cubicBezTo>
                    <a:pt x="1580" y="748"/>
                    <a:pt x="1580" y="748"/>
                    <a:pt x="1616" y="763"/>
                  </a:cubicBezTo>
                  <a:cubicBezTo>
                    <a:pt x="1649" y="776"/>
                    <a:pt x="1649" y="776"/>
                    <a:pt x="1675" y="750"/>
                  </a:cubicBezTo>
                  <a:cubicBezTo>
                    <a:pt x="1693" y="732"/>
                    <a:pt x="1711" y="713"/>
                    <a:pt x="1734" y="700"/>
                  </a:cubicBezTo>
                  <a:cubicBezTo>
                    <a:pt x="1746" y="694"/>
                    <a:pt x="1759" y="688"/>
                    <a:pt x="1775" y="691"/>
                  </a:cubicBezTo>
                  <a:cubicBezTo>
                    <a:pt x="1772" y="703"/>
                    <a:pt x="1764" y="711"/>
                    <a:pt x="1758" y="720"/>
                  </a:cubicBezTo>
                  <a:cubicBezTo>
                    <a:pt x="1746" y="738"/>
                    <a:pt x="1738" y="757"/>
                    <a:pt x="1738" y="778"/>
                  </a:cubicBezTo>
                  <a:cubicBezTo>
                    <a:pt x="1737" y="790"/>
                    <a:pt x="1733" y="792"/>
                    <a:pt x="1722" y="791"/>
                  </a:cubicBezTo>
                  <a:cubicBezTo>
                    <a:pt x="1711" y="790"/>
                    <a:pt x="1699" y="790"/>
                    <a:pt x="1689" y="796"/>
                  </a:cubicBezTo>
                  <a:cubicBezTo>
                    <a:pt x="1683" y="801"/>
                    <a:pt x="1678" y="807"/>
                    <a:pt x="1677" y="814"/>
                  </a:cubicBezTo>
                  <a:cubicBezTo>
                    <a:pt x="1677" y="823"/>
                    <a:pt x="1686" y="823"/>
                    <a:pt x="1692" y="825"/>
                  </a:cubicBezTo>
                  <a:cubicBezTo>
                    <a:pt x="1732" y="839"/>
                    <a:pt x="1772" y="852"/>
                    <a:pt x="1813" y="867"/>
                  </a:cubicBezTo>
                  <a:cubicBezTo>
                    <a:pt x="1837" y="875"/>
                    <a:pt x="1861" y="886"/>
                    <a:pt x="1882" y="902"/>
                  </a:cubicBezTo>
                  <a:cubicBezTo>
                    <a:pt x="1923" y="931"/>
                    <a:pt x="1936" y="968"/>
                    <a:pt x="1924" y="1017"/>
                  </a:cubicBezTo>
                  <a:cubicBezTo>
                    <a:pt x="1912" y="1061"/>
                    <a:pt x="1912" y="1061"/>
                    <a:pt x="1939" y="1097"/>
                  </a:cubicBezTo>
                  <a:cubicBezTo>
                    <a:pt x="1923" y="1108"/>
                    <a:pt x="1913" y="1125"/>
                    <a:pt x="1904" y="1141"/>
                  </a:cubicBezTo>
                  <a:cubicBezTo>
                    <a:pt x="1895" y="1157"/>
                    <a:pt x="1884" y="1170"/>
                    <a:pt x="1865" y="1174"/>
                  </a:cubicBezTo>
                  <a:cubicBezTo>
                    <a:pt x="1851" y="1177"/>
                    <a:pt x="1837" y="1180"/>
                    <a:pt x="1834" y="1197"/>
                  </a:cubicBezTo>
                  <a:cubicBezTo>
                    <a:pt x="1830" y="1217"/>
                    <a:pt x="1831" y="1236"/>
                    <a:pt x="1849" y="1250"/>
                  </a:cubicBezTo>
                  <a:cubicBezTo>
                    <a:pt x="1861" y="1260"/>
                    <a:pt x="1876" y="1267"/>
                    <a:pt x="1890" y="1273"/>
                  </a:cubicBezTo>
                  <a:cubicBezTo>
                    <a:pt x="1914" y="1284"/>
                    <a:pt x="1939" y="1294"/>
                    <a:pt x="1961" y="1309"/>
                  </a:cubicBezTo>
                  <a:cubicBezTo>
                    <a:pt x="1974" y="1318"/>
                    <a:pt x="1981" y="1314"/>
                    <a:pt x="1983" y="1298"/>
                  </a:cubicBezTo>
                  <a:cubicBezTo>
                    <a:pt x="1984" y="1274"/>
                    <a:pt x="1997" y="1257"/>
                    <a:pt x="2020" y="1250"/>
                  </a:cubicBezTo>
                  <a:cubicBezTo>
                    <a:pt x="2045" y="1242"/>
                    <a:pt x="2073" y="1249"/>
                    <a:pt x="2088" y="1267"/>
                  </a:cubicBezTo>
                  <a:cubicBezTo>
                    <a:pt x="2099" y="1280"/>
                    <a:pt x="2101" y="1295"/>
                    <a:pt x="2095" y="1310"/>
                  </a:cubicBezTo>
                  <a:cubicBezTo>
                    <a:pt x="2088" y="1329"/>
                    <a:pt x="2096" y="1338"/>
                    <a:pt x="2112" y="1343"/>
                  </a:cubicBezTo>
                  <a:cubicBezTo>
                    <a:pt x="2122" y="1346"/>
                    <a:pt x="2127" y="1351"/>
                    <a:pt x="2125" y="1362"/>
                  </a:cubicBezTo>
                  <a:cubicBezTo>
                    <a:pt x="2123" y="1374"/>
                    <a:pt x="2114" y="1368"/>
                    <a:pt x="2108" y="1368"/>
                  </a:cubicBezTo>
                  <a:cubicBezTo>
                    <a:pt x="2002" y="1361"/>
                    <a:pt x="1903" y="1334"/>
                    <a:pt x="1815" y="1274"/>
                  </a:cubicBezTo>
                  <a:cubicBezTo>
                    <a:pt x="1807" y="1268"/>
                    <a:pt x="1800" y="1268"/>
                    <a:pt x="1794" y="1274"/>
                  </a:cubicBezTo>
                  <a:cubicBezTo>
                    <a:pt x="1782" y="1284"/>
                    <a:pt x="1770" y="1294"/>
                    <a:pt x="1759" y="1304"/>
                  </a:cubicBezTo>
                  <a:cubicBezTo>
                    <a:pt x="1743" y="1319"/>
                    <a:pt x="1727" y="1334"/>
                    <a:pt x="1704" y="1340"/>
                  </a:cubicBezTo>
                  <a:cubicBezTo>
                    <a:pt x="1693" y="1342"/>
                    <a:pt x="1693" y="1350"/>
                    <a:pt x="1698" y="1358"/>
                  </a:cubicBezTo>
                  <a:cubicBezTo>
                    <a:pt x="1705" y="1368"/>
                    <a:pt x="1712" y="1378"/>
                    <a:pt x="1726" y="1381"/>
                  </a:cubicBezTo>
                  <a:cubicBezTo>
                    <a:pt x="1758" y="1390"/>
                    <a:pt x="1785" y="1409"/>
                    <a:pt x="1811" y="1429"/>
                  </a:cubicBezTo>
                  <a:cubicBezTo>
                    <a:pt x="1831" y="1445"/>
                    <a:pt x="1851" y="1460"/>
                    <a:pt x="1874" y="1471"/>
                  </a:cubicBezTo>
                  <a:cubicBezTo>
                    <a:pt x="1890" y="1480"/>
                    <a:pt x="1899" y="1477"/>
                    <a:pt x="1904" y="1460"/>
                  </a:cubicBezTo>
                  <a:cubicBezTo>
                    <a:pt x="1906" y="1451"/>
                    <a:pt x="1908" y="1441"/>
                    <a:pt x="1922" y="1445"/>
                  </a:cubicBezTo>
                  <a:cubicBezTo>
                    <a:pt x="1935" y="1449"/>
                    <a:pt x="1940" y="1458"/>
                    <a:pt x="1941" y="1470"/>
                  </a:cubicBezTo>
                  <a:cubicBezTo>
                    <a:pt x="1941" y="1478"/>
                    <a:pt x="1935" y="1478"/>
                    <a:pt x="1930" y="1478"/>
                  </a:cubicBezTo>
                  <a:cubicBezTo>
                    <a:pt x="1914" y="1479"/>
                    <a:pt x="1900" y="1483"/>
                    <a:pt x="1887" y="1493"/>
                  </a:cubicBezTo>
                  <a:cubicBezTo>
                    <a:pt x="1881" y="1498"/>
                    <a:pt x="1877" y="1496"/>
                    <a:pt x="1871" y="1493"/>
                  </a:cubicBezTo>
                  <a:cubicBezTo>
                    <a:pt x="1813" y="1464"/>
                    <a:pt x="1751" y="1440"/>
                    <a:pt x="1708" y="1388"/>
                  </a:cubicBezTo>
                  <a:cubicBezTo>
                    <a:pt x="1695" y="1373"/>
                    <a:pt x="1664" y="1380"/>
                    <a:pt x="1656" y="1400"/>
                  </a:cubicBezTo>
                  <a:cubicBezTo>
                    <a:pt x="1649" y="1415"/>
                    <a:pt x="1641" y="1417"/>
                    <a:pt x="1627" y="1415"/>
                  </a:cubicBezTo>
                  <a:cubicBezTo>
                    <a:pt x="1620" y="1414"/>
                    <a:pt x="1612" y="1415"/>
                    <a:pt x="1605" y="1417"/>
                  </a:cubicBezTo>
                  <a:cubicBezTo>
                    <a:pt x="1593" y="1420"/>
                    <a:pt x="1590" y="1430"/>
                    <a:pt x="1588" y="1441"/>
                  </a:cubicBezTo>
                  <a:cubicBezTo>
                    <a:pt x="1586" y="1452"/>
                    <a:pt x="1593" y="1457"/>
                    <a:pt x="1601" y="1461"/>
                  </a:cubicBezTo>
                  <a:cubicBezTo>
                    <a:pt x="1611" y="1466"/>
                    <a:pt x="1623" y="1470"/>
                    <a:pt x="1634" y="1475"/>
                  </a:cubicBezTo>
                  <a:cubicBezTo>
                    <a:pt x="1646" y="1480"/>
                    <a:pt x="1658" y="1486"/>
                    <a:pt x="1667" y="1497"/>
                  </a:cubicBezTo>
                  <a:cubicBezTo>
                    <a:pt x="1682" y="1516"/>
                    <a:pt x="1679" y="1534"/>
                    <a:pt x="1656" y="1541"/>
                  </a:cubicBezTo>
                  <a:cubicBezTo>
                    <a:pt x="1613" y="1554"/>
                    <a:pt x="1610" y="1570"/>
                    <a:pt x="1633" y="1611"/>
                  </a:cubicBezTo>
                  <a:cubicBezTo>
                    <a:pt x="1642" y="1628"/>
                    <a:pt x="1653" y="1643"/>
                    <a:pt x="1646" y="1664"/>
                  </a:cubicBezTo>
                  <a:cubicBezTo>
                    <a:pt x="1644" y="1668"/>
                    <a:pt x="1644" y="1674"/>
                    <a:pt x="1638" y="1673"/>
                  </a:cubicBezTo>
                  <a:cubicBezTo>
                    <a:pt x="1632" y="1673"/>
                    <a:pt x="1630" y="1668"/>
                    <a:pt x="1629" y="1664"/>
                  </a:cubicBezTo>
                  <a:cubicBezTo>
                    <a:pt x="1627" y="1646"/>
                    <a:pt x="1616" y="1640"/>
                    <a:pt x="1599" y="1639"/>
                  </a:cubicBezTo>
                  <a:cubicBezTo>
                    <a:pt x="1575" y="1637"/>
                    <a:pt x="1560" y="1623"/>
                    <a:pt x="1552" y="1600"/>
                  </a:cubicBezTo>
                  <a:cubicBezTo>
                    <a:pt x="1546" y="1580"/>
                    <a:pt x="1540" y="1560"/>
                    <a:pt x="1533" y="1540"/>
                  </a:cubicBezTo>
                  <a:cubicBezTo>
                    <a:pt x="1529" y="1526"/>
                    <a:pt x="1521" y="1514"/>
                    <a:pt x="1510" y="1506"/>
                  </a:cubicBezTo>
                  <a:cubicBezTo>
                    <a:pt x="1506" y="1503"/>
                    <a:pt x="1502" y="1498"/>
                    <a:pt x="1496" y="1500"/>
                  </a:cubicBezTo>
                  <a:cubicBezTo>
                    <a:pt x="1489" y="1504"/>
                    <a:pt x="1486" y="1510"/>
                    <a:pt x="1487" y="1517"/>
                  </a:cubicBezTo>
                  <a:cubicBezTo>
                    <a:pt x="1488" y="1530"/>
                    <a:pt x="1490" y="1543"/>
                    <a:pt x="1492" y="1556"/>
                  </a:cubicBezTo>
                  <a:cubicBezTo>
                    <a:pt x="1493" y="1561"/>
                    <a:pt x="1498" y="1562"/>
                    <a:pt x="1502" y="1563"/>
                  </a:cubicBezTo>
                  <a:cubicBezTo>
                    <a:pt x="1506" y="1564"/>
                    <a:pt x="1511" y="1564"/>
                    <a:pt x="1515" y="1566"/>
                  </a:cubicBezTo>
                  <a:cubicBezTo>
                    <a:pt x="1527" y="1569"/>
                    <a:pt x="1536" y="1576"/>
                    <a:pt x="1532" y="1589"/>
                  </a:cubicBezTo>
                  <a:cubicBezTo>
                    <a:pt x="1528" y="1600"/>
                    <a:pt x="1516" y="1595"/>
                    <a:pt x="1507" y="1594"/>
                  </a:cubicBezTo>
                  <a:cubicBezTo>
                    <a:pt x="1504" y="1593"/>
                    <a:pt x="1500" y="1592"/>
                    <a:pt x="1498" y="1590"/>
                  </a:cubicBezTo>
                  <a:cubicBezTo>
                    <a:pt x="1480" y="1574"/>
                    <a:pt x="1478" y="1587"/>
                    <a:pt x="1474" y="1602"/>
                  </a:cubicBezTo>
                  <a:cubicBezTo>
                    <a:pt x="1468" y="1624"/>
                    <a:pt x="1468" y="1623"/>
                    <a:pt x="1492" y="1625"/>
                  </a:cubicBezTo>
                  <a:cubicBezTo>
                    <a:pt x="1506" y="1625"/>
                    <a:pt x="1515" y="1630"/>
                    <a:pt x="1509" y="1647"/>
                  </a:cubicBezTo>
                  <a:cubicBezTo>
                    <a:pt x="1505" y="1659"/>
                    <a:pt x="1502" y="1671"/>
                    <a:pt x="1500" y="1684"/>
                  </a:cubicBezTo>
                  <a:cubicBezTo>
                    <a:pt x="1497" y="1705"/>
                    <a:pt x="1504" y="1712"/>
                    <a:pt x="1525" y="1709"/>
                  </a:cubicBezTo>
                  <a:cubicBezTo>
                    <a:pt x="1529" y="1709"/>
                    <a:pt x="1532" y="1709"/>
                    <a:pt x="1535" y="1708"/>
                  </a:cubicBezTo>
                  <a:cubicBezTo>
                    <a:pt x="1553" y="1704"/>
                    <a:pt x="1560" y="1707"/>
                    <a:pt x="1558" y="1728"/>
                  </a:cubicBezTo>
                  <a:cubicBezTo>
                    <a:pt x="1554" y="1754"/>
                    <a:pt x="1565" y="1777"/>
                    <a:pt x="1579" y="1799"/>
                  </a:cubicBezTo>
                  <a:cubicBezTo>
                    <a:pt x="1596" y="1825"/>
                    <a:pt x="1618" y="1849"/>
                    <a:pt x="1631" y="1877"/>
                  </a:cubicBezTo>
                  <a:cubicBezTo>
                    <a:pt x="1639" y="1894"/>
                    <a:pt x="1643" y="1910"/>
                    <a:pt x="1634" y="1929"/>
                  </a:cubicBezTo>
                  <a:cubicBezTo>
                    <a:pt x="1623" y="1951"/>
                    <a:pt x="1628" y="1975"/>
                    <a:pt x="1637" y="1998"/>
                  </a:cubicBezTo>
                  <a:cubicBezTo>
                    <a:pt x="1640" y="2005"/>
                    <a:pt x="1643" y="2011"/>
                    <a:pt x="1645" y="2017"/>
                  </a:cubicBezTo>
                  <a:cubicBezTo>
                    <a:pt x="1662" y="2054"/>
                    <a:pt x="1662" y="2054"/>
                    <a:pt x="1631" y="2080"/>
                  </a:cubicBezTo>
                  <a:cubicBezTo>
                    <a:pt x="1625" y="2085"/>
                    <a:pt x="1621" y="2090"/>
                    <a:pt x="1623" y="2100"/>
                  </a:cubicBezTo>
                  <a:cubicBezTo>
                    <a:pt x="1625" y="2111"/>
                    <a:pt x="1624" y="2123"/>
                    <a:pt x="1622" y="2134"/>
                  </a:cubicBezTo>
                  <a:cubicBezTo>
                    <a:pt x="1618" y="2151"/>
                    <a:pt x="1627" y="2158"/>
                    <a:pt x="1641" y="2163"/>
                  </a:cubicBezTo>
                  <a:cubicBezTo>
                    <a:pt x="1686" y="2179"/>
                    <a:pt x="1686" y="2179"/>
                    <a:pt x="1659" y="2218"/>
                  </a:cubicBezTo>
                  <a:cubicBezTo>
                    <a:pt x="1654" y="2225"/>
                    <a:pt x="1652" y="2233"/>
                    <a:pt x="1652" y="2242"/>
                  </a:cubicBezTo>
                  <a:cubicBezTo>
                    <a:pt x="1652" y="2249"/>
                    <a:pt x="1659" y="2258"/>
                    <a:pt x="1647" y="2261"/>
                  </a:cubicBezTo>
                  <a:cubicBezTo>
                    <a:pt x="1637" y="2264"/>
                    <a:pt x="1627" y="2263"/>
                    <a:pt x="1621" y="2253"/>
                  </a:cubicBezTo>
                  <a:cubicBezTo>
                    <a:pt x="1615" y="2245"/>
                    <a:pt x="1611" y="2236"/>
                    <a:pt x="1606" y="2226"/>
                  </a:cubicBezTo>
                  <a:cubicBezTo>
                    <a:pt x="1582" y="2235"/>
                    <a:pt x="1571" y="2256"/>
                    <a:pt x="1562" y="2277"/>
                  </a:cubicBezTo>
                  <a:cubicBezTo>
                    <a:pt x="1557" y="2287"/>
                    <a:pt x="1566" y="2296"/>
                    <a:pt x="1572" y="2303"/>
                  </a:cubicBezTo>
                  <a:cubicBezTo>
                    <a:pt x="1581" y="2312"/>
                    <a:pt x="1590" y="2320"/>
                    <a:pt x="1598" y="2328"/>
                  </a:cubicBezTo>
                  <a:cubicBezTo>
                    <a:pt x="1607" y="2337"/>
                    <a:pt x="1613" y="2347"/>
                    <a:pt x="1614" y="2360"/>
                  </a:cubicBezTo>
                  <a:cubicBezTo>
                    <a:pt x="1615" y="2377"/>
                    <a:pt x="1610" y="2381"/>
                    <a:pt x="1593" y="2377"/>
                  </a:cubicBezTo>
                  <a:cubicBezTo>
                    <a:pt x="1572" y="2371"/>
                    <a:pt x="1567" y="2377"/>
                    <a:pt x="1570" y="2398"/>
                  </a:cubicBezTo>
                  <a:cubicBezTo>
                    <a:pt x="1571" y="2410"/>
                    <a:pt x="1581" y="2425"/>
                    <a:pt x="1567" y="2433"/>
                  </a:cubicBezTo>
                  <a:cubicBezTo>
                    <a:pt x="1554" y="2440"/>
                    <a:pt x="1542" y="2427"/>
                    <a:pt x="1532" y="2419"/>
                  </a:cubicBezTo>
                  <a:cubicBezTo>
                    <a:pt x="1528" y="2415"/>
                    <a:pt x="1524" y="2412"/>
                    <a:pt x="1519" y="2409"/>
                  </a:cubicBezTo>
                  <a:cubicBezTo>
                    <a:pt x="1513" y="2405"/>
                    <a:pt x="1505" y="2404"/>
                    <a:pt x="1499" y="2410"/>
                  </a:cubicBezTo>
                  <a:cubicBezTo>
                    <a:pt x="1493" y="2415"/>
                    <a:pt x="1495" y="2422"/>
                    <a:pt x="1499" y="2428"/>
                  </a:cubicBezTo>
                  <a:cubicBezTo>
                    <a:pt x="1504" y="2437"/>
                    <a:pt x="1508" y="2446"/>
                    <a:pt x="1498" y="2455"/>
                  </a:cubicBezTo>
                  <a:cubicBezTo>
                    <a:pt x="1488" y="2463"/>
                    <a:pt x="1478" y="2458"/>
                    <a:pt x="1469" y="2452"/>
                  </a:cubicBezTo>
                  <a:cubicBezTo>
                    <a:pt x="1468" y="2451"/>
                    <a:pt x="1466" y="2449"/>
                    <a:pt x="1464" y="2448"/>
                  </a:cubicBezTo>
                  <a:cubicBezTo>
                    <a:pt x="1439" y="2430"/>
                    <a:pt x="1433" y="2432"/>
                    <a:pt x="1421" y="2461"/>
                  </a:cubicBezTo>
                  <a:cubicBezTo>
                    <a:pt x="1416" y="2475"/>
                    <a:pt x="1411" y="2486"/>
                    <a:pt x="1394" y="2484"/>
                  </a:cubicBezTo>
                  <a:cubicBezTo>
                    <a:pt x="1390" y="2484"/>
                    <a:pt x="1387" y="2484"/>
                    <a:pt x="1384" y="2483"/>
                  </a:cubicBezTo>
                  <a:cubicBezTo>
                    <a:pt x="1367" y="2477"/>
                    <a:pt x="1352" y="2485"/>
                    <a:pt x="1354" y="2502"/>
                  </a:cubicBezTo>
                  <a:cubicBezTo>
                    <a:pt x="1356" y="2519"/>
                    <a:pt x="1347" y="2525"/>
                    <a:pt x="1335" y="2526"/>
                  </a:cubicBezTo>
                  <a:cubicBezTo>
                    <a:pt x="1296" y="2528"/>
                    <a:pt x="1288" y="2552"/>
                    <a:pt x="1287" y="2586"/>
                  </a:cubicBezTo>
                  <a:cubicBezTo>
                    <a:pt x="1286" y="2610"/>
                    <a:pt x="1280" y="2634"/>
                    <a:pt x="1273" y="2658"/>
                  </a:cubicBezTo>
                  <a:cubicBezTo>
                    <a:pt x="1269" y="2669"/>
                    <a:pt x="1263" y="2676"/>
                    <a:pt x="1251" y="2679"/>
                  </a:cubicBezTo>
                  <a:cubicBezTo>
                    <a:pt x="1210" y="2691"/>
                    <a:pt x="1169" y="2694"/>
                    <a:pt x="1131" y="2668"/>
                  </a:cubicBezTo>
                  <a:cubicBezTo>
                    <a:pt x="1117" y="2658"/>
                    <a:pt x="1108" y="2647"/>
                    <a:pt x="1110" y="2628"/>
                  </a:cubicBezTo>
                  <a:cubicBezTo>
                    <a:pt x="1114" y="2600"/>
                    <a:pt x="1100" y="2575"/>
                    <a:pt x="1086" y="2551"/>
                  </a:cubicBezTo>
                  <a:cubicBezTo>
                    <a:pt x="1083" y="2544"/>
                    <a:pt x="1077" y="2543"/>
                    <a:pt x="1070" y="2542"/>
                  </a:cubicBezTo>
                  <a:cubicBezTo>
                    <a:pt x="1046" y="2539"/>
                    <a:pt x="1022" y="2537"/>
                    <a:pt x="998" y="2538"/>
                  </a:cubicBezTo>
                  <a:cubicBezTo>
                    <a:pt x="983" y="2538"/>
                    <a:pt x="973" y="2533"/>
                    <a:pt x="964" y="2522"/>
                  </a:cubicBezTo>
                  <a:cubicBezTo>
                    <a:pt x="955" y="2512"/>
                    <a:pt x="947" y="2501"/>
                    <a:pt x="934" y="2495"/>
                  </a:cubicBezTo>
                  <a:cubicBezTo>
                    <a:pt x="920" y="2489"/>
                    <a:pt x="908" y="2487"/>
                    <a:pt x="893" y="2497"/>
                  </a:cubicBezTo>
                  <a:cubicBezTo>
                    <a:pt x="875" y="2510"/>
                    <a:pt x="859" y="2504"/>
                    <a:pt x="852" y="2482"/>
                  </a:cubicBezTo>
                  <a:cubicBezTo>
                    <a:pt x="839" y="2444"/>
                    <a:pt x="821" y="2440"/>
                    <a:pt x="790" y="2468"/>
                  </a:cubicBezTo>
                  <a:cubicBezTo>
                    <a:pt x="773" y="2482"/>
                    <a:pt x="762" y="2501"/>
                    <a:pt x="747" y="2517"/>
                  </a:cubicBezTo>
                  <a:cubicBezTo>
                    <a:pt x="735" y="2529"/>
                    <a:pt x="723" y="2540"/>
                    <a:pt x="700" y="2543"/>
                  </a:cubicBezTo>
                  <a:cubicBezTo>
                    <a:pt x="719" y="2512"/>
                    <a:pt x="734" y="2485"/>
                    <a:pt x="752" y="2457"/>
                  </a:cubicBezTo>
                  <a:cubicBezTo>
                    <a:pt x="770" y="2428"/>
                    <a:pt x="746" y="2370"/>
                    <a:pt x="711" y="2373"/>
                  </a:cubicBezTo>
                  <a:cubicBezTo>
                    <a:pt x="670" y="2376"/>
                    <a:pt x="657" y="2354"/>
                    <a:pt x="649" y="2321"/>
                  </a:cubicBezTo>
                  <a:cubicBezTo>
                    <a:pt x="647" y="2316"/>
                    <a:pt x="646" y="2311"/>
                    <a:pt x="644" y="2306"/>
                  </a:cubicBezTo>
                  <a:cubicBezTo>
                    <a:pt x="638" y="2284"/>
                    <a:pt x="636" y="2283"/>
                    <a:pt x="616" y="2294"/>
                  </a:cubicBezTo>
                  <a:cubicBezTo>
                    <a:pt x="599" y="2304"/>
                    <a:pt x="586" y="2318"/>
                    <a:pt x="574" y="2334"/>
                  </a:cubicBezTo>
                  <a:cubicBezTo>
                    <a:pt x="567" y="2344"/>
                    <a:pt x="561" y="2348"/>
                    <a:pt x="548" y="2343"/>
                  </a:cubicBezTo>
                  <a:cubicBezTo>
                    <a:pt x="537" y="2339"/>
                    <a:pt x="525" y="2338"/>
                    <a:pt x="513" y="2337"/>
                  </a:cubicBezTo>
                  <a:cubicBezTo>
                    <a:pt x="505" y="2336"/>
                    <a:pt x="498" y="2340"/>
                    <a:pt x="496" y="2348"/>
                  </a:cubicBezTo>
                  <a:cubicBezTo>
                    <a:pt x="494" y="2357"/>
                    <a:pt x="497" y="2363"/>
                    <a:pt x="505" y="2367"/>
                  </a:cubicBezTo>
                  <a:cubicBezTo>
                    <a:pt x="511" y="2370"/>
                    <a:pt x="517" y="2372"/>
                    <a:pt x="523" y="2375"/>
                  </a:cubicBezTo>
                  <a:cubicBezTo>
                    <a:pt x="533" y="2380"/>
                    <a:pt x="537" y="2387"/>
                    <a:pt x="535" y="2399"/>
                  </a:cubicBezTo>
                  <a:cubicBezTo>
                    <a:pt x="529" y="2435"/>
                    <a:pt x="542" y="2460"/>
                    <a:pt x="574" y="2476"/>
                  </a:cubicBezTo>
                  <a:cubicBezTo>
                    <a:pt x="579" y="2479"/>
                    <a:pt x="590" y="2478"/>
                    <a:pt x="588" y="2487"/>
                  </a:cubicBezTo>
                  <a:cubicBezTo>
                    <a:pt x="587" y="2496"/>
                    <a:pt x="578" y="2498"/>
                    <a:pt x="569" y="2499"/>
                  </a:cubicBezTo>
                  <a:cubicBezTo>
                    <a:pt x="568" y="2499"/>
                    <a:pt x="567" y="2499"/>
                    <a:pt x="566" y="2499"/>
                  </a:cubicBezTo>
                  <a:cubicBezTo>
                    <a:pt x="542" y="2503"/>
                    <a:pt x="535" y="2514"/>
                    <a:pt x="547" y="2533"/>
                  </a:cubicBezTo>
                  <a:cubicBezTo>
                    <a:pt x="558" y="2551"/>
                    <a:pt x="555" y="2565"/>
                    <a:pt x="545" y="2580"/>
                  </a:cubicBezTo>
                  <a:cubicBezTo>
                    <a:pt x="532" y="2600"/>
                    <a:pt x="522" y="2621"/>
                    <a:pt x="528" y="2646"/>
                  </a:cubicBezTo>
                  <a:cubicBezTo>
                    <a:pt x="531" y="2657"/>
                    <a:pt x="520" y="2662"/>
                    <a:pt x="513" y="2664"/>
                  </a:cubicBezTo>
                  <a:cubicBezTo>
                    <a:pt x="487" y="2673"/>
                    <a:pt x="475" y="2690"/>
                    <a:pt x="472" y="2716"/>
                  </a:cubicBezTo>
                  <a:cubicBezTo>
                    <a:pt x="470" y="2732"/>
                    <a:pt x="464" y="2735"/>
                    <a:pt x="448" y="2725"/>
                  </a:cubicBezTo>
                  <a:cubicBezTo>
                    <a:pt x="414" y="2704"/>
                    <a:pt x="364" y="2719"/>
                    <a:pt x="349" y="2754"/>
                  </a:cubicBezTo>
                  <a:cubicBezTo>
                    <a:pt x="346" y="2761"/>
                    <a:pt x="342" y="2770"/>
                    <a:pt x="349" y="2776"/>
                  </a:cubicBezTo>
                  <a:cubicBezTo>
                    <a:pt x="356" y="2782"/>
                    <a:pt x="366" y="2785"/>
                    <a:pt x="375" y="2779"/>
                  </a:cubicBezTo>
                  <a:cubicBezTo>
                    <a:pt x="381" y="2776"/>
                    <a:pt x="387" y="2771"/>
                    <a:pt x="393" y="2767"/>
                  </a:cubicBezTo>
                  <a:cubicBezTo>
                    <a:pt x="399" y="2762"/>
                    <a:pt x="405" y="2759"/>
                    <a:pt x="410" y="2765"/>
                  </a:cubicBezTo>
                  <a:cubicBezTo>
                    <a:pt x="416" y="2772"/>
                    <a:pt x="412" y="2778"/>
                    <a:pt x="407" y="2783"/>
                  </a:cubicBezTo>
                  <a:cubicBezTo>
                    <a:pt x="403" y="2788"/>
                    <a:pt x="397" y="2792"/>
                    <a:pt x="393" y="2796"/>
                  </a:cubicBezTo>
                  <a:cubicBezTo>
                    <a:pt x="384" y="2805"/>
                    <a:pt x="379" y="2817"/>
                    <a:pt x="388" y="2827"/>
                  </a:cubicBezTo>
                  <a:cubicBezTo>
                    <a:pt x="396" y="2835"/>
                    <a:pt x="407" y="2827"/>
                    <a:pt x="415" y="2821"/>
                  </a:cubicBezTo>
                  <a:cubicBezTo>
                    <a:pt x="422" y="2816"/>
                    <a:pt x="427" y="2807"/>
                    <a:pt x="436" y="2804"/>
                  </a:cubicBezTo>
                  <a:cubicBezTo>
                    <a:pt x="449" y="2799"/>
                    <a:pt x="457" y="2801"/>
                    <a:pt x="456" y="2817"/>
                  </a:cubicBezTo>
                  <a:cubicBezTo>
                    <a:pt x="455" y="2839"/>
                    <a:pt x="446" y="2857"/>
                    <a:pt x="434" y="2874"/>
                  </a:cubicBezTo>
                  <a:cubicBezTo>
                    <a:pt x="419" y="2896"/>
                    <a:pt x="418" y="2908"/>
                    <a:pt x="434" y="2929"/>
                  </a:cubicBezTo>
                  <a:cubicBezTo>
                    <a:pt x="439" y="2937"/>
                    <a:pt x="447" y="2944"/>
                    <a:pt x="454" y="2951"/>
                  </a:cubicBezTo>
                  <a:cubicBezTo>
                    <a:pt x="457" y="2954"/>
                    <a:pt x="462" y="2957"/>
                    <a:pt x="460" y="2962"/>
                  </a:cubicBezTo>
                  <a:cubicBezTo>
                    <a:pt x="458" y="2968"/>
                    <a:pt x="453" y="2969"/>
                    <a:pt x="449" y="2968"/>
                  </a:cubicBezTo>
                  <a:cubicBezTo>
                    <a:pt x="431" y="2964"/>
                    <a:pt x="427" y="2972"/>
                    <a:pt x="428" y="2988"/>
                  </a:cubicBezTo>
                  <a:cubicBezTo>
                    <a:pt x="429" y="3008"/>
                    <a:pt x="416" y="3022"/>
                    <a:pt x="402" y="3033"/>
                  </a:cubicBezTo>
                  <a:cubicBezTo>
                    <a:pt x="391" y="3042"/>
                    <a:pt x="390" y="3049"/>
                    <a:pt x="401" y="3057"/>
                  </a:cubicBezTo>
                  <a:cubicBezTo>
                    <a:pt x="407" y="3061"/>
                    <a:pt x="411" y="3065"/>
                    <a:pt x="409" y="3073"/>
                  </a:cubicBezTo>
                  <a:cubicBezTo>
                    <a:pt x="407" y="3084"/>
                    <a:pt x="399" y="3082"/>
                    <a:pt x="392" y="3084"/>
                  </a:cubicBezTo>
                  <a:cubicBezTo>
                    <a:pt x="388" y="3085"/>
                    <a:pt x="383" y="3085"/>
                    <a:pt x="378" y="3086"/>
                  </a:cubicBezTo>
                  <a:cubicBezTo>
                    <a:pt x="351" y="3089"/>
                    <a:pt x="345" y="3104"/>
                    <a:pt x="361" y="3127"/>
                  </a:cubicBezTo>
                  <a:cubicBezTo>
                    <a:pt x="363" y="3130"/>
                    <a:pt x="365" y="3132"/>
                    <a:pt x="366" y="3135"/>
                  </a:cubicBezTo>
                  <a:cubicBezTo>
                    <a:pt x="369" y="3141"/>
                    <a:pt x="371" y="3149"/>
                    <a:pt x="365" y="3153"/>
                  </a:cubicBezTo>
                  <a:cubicBezTo>
                    <a:pt x="360" y="3157"/>
                    <a:pt x="353" y="3153"/>
                    <a:pt x="349" y="3149"/>
                  </a:cubicBezTo>
                  <a:cubicBezTo>
                    <a:pt x="345" y="3145"/>
                    <a:pt x="342" y="3141"/>
                    <a:pt x="339" y="3136"/>
                  </a:cubicBezTo>
                  <a:cubicBezTo>
                    <a:pt x="333" y="3129"/>
                    <a:pt x="327" y="3127"/>
                    <a:pt x="319" y="3133"/>
                  </a:cubicBezTo>
                  <a:cubicBezTo>
                    <a:pt x="300" y="3146"/>
                    <a:pt x="279" y="3148"/>
                    <a:pt x="258" y="3149"/>
                  </a:cubicBezTo>
                  <a:cubicBezTo>
                    <a:pt x="233" y="3151"/>
                    <a:pt x="207" y="3148"/>
                    <a:pt x="182" y="3154"/>
                  </a:cubicBezTo>
                  <a:cubicBezTo>
                    <a:pt x="173" y="3156"/>
                    <a:pt x="168" y="3150"/>
                    <a:pt x="164" y="3145"/>
                  </a:cubicBezTo>
                  <a:cubicBezTo>
                    <a:pt x="150" y="3129"/>
                    <a:pt x="137" y="3113"/>
                    <a:pt x="112" y="3121"/>
                  </a:cubicBezTo>
                  <a:cubicBezTo>
                    <a:pt x="107" y="3122"/>
                    <a:pt x="104" y="3118"/>
                    <a:pt x="102" y="3114"/>
                  </a:cubicBezTo>
                  <a:cubicBezTo>
                    <a:pt x="91" y="3094"/>
                    <a:pt x="73" y="3078"/>
                    <a:pt x="58" y="3061"/>
                  </a:cubicBezTo>
                  <a:cubicBezTo>
                    <a:pt x="35" y="3035"/>
                    <a:pt x="22" y="3006"/>
                    <a:pt x="31" y="2971"/>
                  </a:cubicBezTo>
                  <a:cubicBezTo>
                    <a:pt x="34" y="2957"/>
                    <a:pt x="26" y="2948"/>
                    <a:pt x="18" y="2940"/>
                  </a:cubicBezTo>
                  <a:cubicBezTo>
                    <a:pt x="0" y="2921"/>
                    <a:pt x="1" y="2911"/>
                    <a:pt x="21" y="2896"/>
                  </a:cubicBezTo>
                  <a:cubicBezTo>
                    <a:pt x="43" y="2881"/>
                    <a:pt x="43" y="2881"/>
                    <a:pt x="25" y="2859"/>
                  </a:cubicBezTo>
                  <a:cubicBezTo>
                    <a:pt x="21" y="2854"/>
                    <a:pt x="18" y="2850"/>
                    <a:pt x="24" y="2844"/>
                  </a:cubicBezTo>
                  <a:cubicBezTo>
                    <a:pt x="44" y="2821"/>
                    <a:pt x="62" y="2798"/>
                    <a:pt x="83" y="2776"/>
                  </a:cubicBezTo>
                  <a:cubicBezTo>
                    <a:pt x="98" y="2759"/>
                    <a:pt x="117" y="2748"/>
                    <a:pt x="139" y="2743"/>
                  </a:cubicBezTo>
                  <a:cubicBezTo>
                    <a:pt x="153" y="2739"/>
                    <a:pt x="180" y="2703"/>
                    <a:pt x="181" y="2688"/>
                  </a:cubicBezTo>
                  <a:cubicBezTo>
                    <a:pt x="181" y="2683"/>
                    <a:pt x="181" y="2679"/>
                    <a:pt x="175" y="2677"/>
                  </a:cubicBezTo>
                  <a:cubicBezTo>
                    <a:pt x="144" y="2663"/>
                    <a:pt x="129" y="2636"/>
                    <a:pt x="116" y="2607"/>
                  </a:cubicBezTo>
                  <a:cubicBezTo>
                    <a:pt x="113" y="2601"/>
                    <a:pt x="111" y="2596"/>
                    <a:pt x="108" y="2591"/>
                  </a:cubicBezTo>
                  <a:cubicBezTo>
                    <a:pt x="98" y="2575"/>
                    <a:pt x="93" y="2561"/>
                    <a:pt x="100" y="2541"/>
                  </a:cubicBezTo>
                  <a:cubicBezTo>
                    <a:pt x="107" y="2521"/>
                    <a:pt x="96" y="2501"/>
                    <a:pt x="86" y="2483"/>
                  </a:cubicBezTo>
                  <a:cubicBezTo>
                    <a:pt x="82" y="2474"/>
                    <a:pt x="80" y="2468"/>
                    <a:pt x="87" y="2459"/>
                  </a:cubicBezTo>
                  <a:cubicBezTo>
                    <a:pt x="115" y="2421"/>
                    <a:pt x="136" y="2379"/>
                    <a:pt x="140" y="2330"/>
                  </a:cubicBezTo>
                  <a:cubicBezTo>
                    <a:pt x="141" y="2323"/>
                    <a:pt x="143" y="2320"/>
                    <a:pt x="150" y="2322"/>
                  </a:cubicBezTo>
                  <a:cubicBezTo>
                    <a:pt x="178" y="2328"/>
                    <a:pt x="196" y="2313"/>
                    <a:pt x="211" y="2293"/>
                  </a:cubicBezTo>
                  <a:cubicBezTo>
                    <a:pt x="218" y="2284"/>
                    <a:pt x="224" y="2279"/>
                    <a:pt x="237" y="2285"/>
                  </a:cubicBezTo>
                  <a:cubicBezTo>
                    <a:pt x="253" y="2294"/>
                    <a:pt x="268" y="2286"/>
                    <a:pt x="281" y="2275"/>
                  </a:cubicBezTo>
                  <a:cubicBezTo>
                    <a:pt x="292" y="2266"/>
                    <a:pt x="303" y="2255"/>
                    <a:pt x="314" y="2246"/>
                  </a:cubicBezTo>
                  <a:cubicBezTo>
                    <a:pt x="325" y="2238"/>
                    <a:pt x="335" y="2237"/>
                    <a:pt x="338" y="2254"/>
                  </a:cubicBezTo>
                  <a:cubicBezTo>
                    <a:pt x="338" y="2258"/>
                    <a:pt x="339" y="2262"/>
                    <a:pt x="341" y="2266"/>
                  </a:cubicBezTo>
                  <a:cubicBezTo>
                    <a:pt x="343" y="2271"/>
                    <a:pt x="343" y="2279"/>
                    <a:pt x="350" y="2280"/>
                  </a:cubicBezTo>
                  <a:cubicBezTo>
                    <a:pt x="356" y="2280"/>
                    <a:pt x="360" y="2275"/>
                    <a:pt x="363" y="2271"/>
                  </a:cubicBezTo>
                  <a:cubicBezTo>
                    <a:pt x="378" y="2254"/>
                    <a:pt x="384" y="2255"/>
                    <a:pt x="393" y="2276"/>
                  </a:cubicBezTo>
                  <a:cubicBezTo>
                    <a:pt x="395" y="2281"/>
                    <a:pt x="396" y="2285"/>
                    <a:pt x="399" y="2289"/>
                  </a:cubicBezTo>
                  <a:cubicBezTo>
                    <a:pt x="403" y="2295"/>
                    <a:pt x="407" y="2300"/>
                    <a:pt x="417" y="2296"/>
                  </a:cubicBezTo>
                  <a:cubicBezTo>
                    <a:pt x="426" y="2291"/>
                    <a:pt x="426" y="2287"/>
                    <a:pt x="424" y="2279"/>
                  </a:cubicBezTo>
                  <a:cubicBezTo>
                    <a:pt x="414" y="2234"/>
                    <a:pt x="425" y="2195"/>
                    <a:pt x="452" y="2158"/>
                  </a:cubicBezTo>
                  <a:cubicBezTo>
                    <a:pt x="468" y="2136"/>
                    <a:pt x="489" y="2122"/>
                    <a:pt x="516" y="2118"/>
                  </a:cubicBezTo>
                  <a:cubicBezTo>
                    <a:pt x="528" y="2116"/>
                    <a:pt x="530" y="2112"/>
                    <a:pt x="526" y="2101"/>
                  </a:cubicBezTo>
                  <a:cubicBezTo>
                    <a:pt x="521" y="2088"/>
                    <a:pt x="517" y="2073"/>
                    <a:pt x="508" y="2062"/>
                  </a:cubicBezTo>
                  <a:cubicBezTo>
                    <a:pt x="501" y="2054"/>
                    <a:pt x="503" y="2050"/>
                    <a:pt x="512" y="2045"/>
                  </a:cubicBezTo>
                  <a:cubicBezTo>
                    <a:pt x="531" y="2036"/>
                    <a:pt x="542" y="1996"/>
                    <a:pt x="531" y="1978"/>
                  </a:cubicBezTo>
                  <a:cubicBezTo>
                    <a:pt x="527" y="1972"/>
                    <a:pt x="521" y="1972"/>
                    <a:pt x="516" y="1971"/>
                  </a:cubicBezTo>
                  <a:cubicBezTo>
                    <a:pt x="500" y="1967"/>
                    <a:pt x="485" y="1962"/>
                    <a:pt x="473" y="1950"/>
                  </a:cubicBezTo>
                  <a:cubicBezTo>
                    <a:pt x="454" y="1929"/>
                    <a:pt x="460" y="1910"/>
                    <a:pt x="488" y="1904"/>
                  </a:cubicBezTo>
                  <a:cubicBezTo>
                    <a:pt x="496" y="1902"/>
                    <a:pt x="505" y="1902"/>
                    <a:pt x="513" y="1900"/>
                  </a:cubicBezTo>
                  <a:cubicBezTo>
                    <a:pt x="535" y="1894"/>
                    <a:pt x="541" y="1884"/>
                    <a:pt x="534" y="1862"/>
                  </a:cubicBezTo>
                  <a:cubicBezTo>
                    <a:pt x="531" y="1851"/>
                    <a:pt x="525" y="1843"/>
                    <a:pt x="519" y="1834"/>
                  </a:cubicBezTo>
                  <a:cubicBezTo>
                    <a:pt x="512" y="1825"/>
                    <a:pt x="506" y="1817"/>
                    <a:pt x="501" y="1807"/>
                  </a:cubicBezTo>
                  <a:cubicBezTo>
                    <a:pt x="497" y="1800"/>
                    <a:pt x="494" y="1791"/>
                    <a:pt x="496" y="1782"/>
                  </a:cubicBezTo>
                  <a:cubicBezTo>
                    <a:pt x="500" y="1770"/>
                    <a:pt x="511" y="1778"/>
                    <a:pt x="518" y="1777"/>
                  </a:cubicBezTo>
                  <a:cubicBezTo>
                    <a:pt x="535" y="1773"/>
                    <a:pt x="553" y="1772"/>
                    <a:pt x="567" y="1761"/>
                  </a:cubicBezTo>
                  <a:cubicBezTo>
                    <a:pt x="576" y="1753"/>
                    <a:pt x="578" y="1746"/>
                    <a:pt x="571" y="1735"/>
                  </a:cubicBezTo>
                  <a:cubicBezTo>
                    <a:pt x="561" y="1720"/>
                    <a:pt x="547" y="1706"/>
                    <a:pt x="535" y="1693"/>
                  </a:cubicBezTo>
                  <a:cubicBezTo>
                    <a:pt x="515" y="1671"/>
                    <a:pt x="499" y="1649"/>
                    <a:pt x="514" y="1618"/>
                  </a:cubicBezTo>
                  <a:cubicBezTo>
                    <a:pt x="517" y="1610"/>
                    <a:pt x="512" y="1605"/>
                    <a:pt x="508" y="1600"/>
                  </a:cubicBezTo>
                  <a:cubicBezTo>
                    <a:pt x="501" y="1590"/>
                    <a:pt x="490" y="1584"/>
                    <a:pt x="480" y="1579"/>
                  </a:cubicBezTo>
                  <a:cubicBezTo>
                    <a:pt x="464" y="1571"/>
                    <a:pt x="448" y="1565"/>
                    <a:pt x="440" y="154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scene3d>
              <a:camera prst="isometricTopUp">
                <a:rot lat="585005" lon="17518078" rev="3941966"/>
              </a:camera>
              <a:lightRig rig="threePt" dir="t"/>
            </a:scene3d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grpSp>
          <p:nvGrpSpPr>
            <p:cNvPr id="18" name="Group 15">
              <a:extLst>
                <a:ext uri="{FF2B5EF4-FFF2-40B4-BE49-F238E27FC236}">
                  <a16:creationId xmlns:a16="http://schemas.microsoft.com/office/drawing/2014/main" id="{1E3225E7-9CC9-4B6F-A193-E012EBABA35C}"/>
                </a:ext>
              </a:extLst>
            </p:cNvPr>
            <p:cNvGrpSpPr/>
            <p:nvPr/>
          </p:nvGrpSpPr>
          <p:grpSpPr>
            <a:xfrm>
              <a:off x="9160627" y="2419425"/>
              <a:ext cx="8461758" cy="6295909"/>
              <a:chOff x="4733216" y="3486970"/>
              <a:chExt cx="7836692" cy="5830833"/>
            </a:xfrm>
          </p:grpSpPr>
          <p:sp>
            <p:nvSpPr>
              <p:cNvPr id="19" name="Freeform: Shape 16">
                <a:extLst>
                  <a:ext uri="{FF2B5EF4-FFF2-40B4-BE49-F238E27FC236}">
                    <a16:creationId xmlns:a16="http://schemas.microsoft.com/office/drawing/2014/main" id="{0248A8DD-D788-483C-9465-B8C49AC029D3}"/>
                  </a:ext>
                </a:extLst>
              </p:cNvPr>
              <p:cNvSpPr/>
              <p:nvPr/>
            </p:nvSpPr>
            <p:spPr>
              <a:xfrm rot="5400000">
                <a:off x="6801154" y="2120167"/>
                <a:ext cx="4401951" cy="7135557"/>
              </a:xfrm>
              <a:custGeom>
                <a:avLst/>
                <a:gdLst>
                  <a:gd name="connsiteX0" fmla="*/ 1574201 w 4401951"/>
                  <a:gd name="connsiteY0" fmla="*/ 1307005 h 7135557"/>
                  <a:gd name="connsiteX1" fmla="*/ 1595137 w 4401951"/>
                  <a:gd name="connsiteY1" fmla="*/ 1308799 h 7135557"/>
                  <a:gd name="connsiteX2" fmla="*/ 1596178 w 4401951"/>
                  <a:gd name="connsiteY2" fmla="*/ 1307005 h 7135557"/>
                  <a:gd name="connsiteX3" fmla="*/ 1292196 w 4401951"/>
                  <a:gd name="connsiteY3" fmla="*/ 1246107 h 7135557"/>
                  <a:gd name="connsiteX4" fmla="*/ 1354627 w 4401951"/>
                  <a:gd name="connsiteY4" fmla="*/ 1145598 h 7135557"/>
                  <a:gd name="connsiteX5" fmla="*/ 1392692 w 4401951"/>
                  <a:gd name="connsiteY5" fmla="*/ 1097590 h 7135557"/>
                  <a:gd name="connsiteX6" fmla="*/ 1392692 w 4401951"/>
                  <a:gd name="connsiteY6" fmla="*/ 698917 h 7135557"/>
                  <a:gd name="connsiteX7" fmla="*/ 10305 w 4401951"/>
                  <a:gd name="connsiteY7" fmla="*/ 1963449 h 7135557"/>
                  <a:gd name="connsiteX8" fmla="*/ 243210 w 4401951"/>
                  <a:gd name="connsiteY8" fmla="*/ 1270953 h 7135557"/>
                  <a:gd name="connsiteX9" fmla="*/ 521312 w 4401951"/>
                  <a:gd name="connsiteY9" fmla="*/ 2463671 h 7135557"/>
                  <a:gd name="connsiteX10" fmla="*/ 1032923 w 4401951"/>
                  <a:gd name="connsiteY10" fmla="*/ 24092 h 7135557"/>
                  <a:gd name="connsiteX11" fmla="*/ 1044438 w 4401951"/>
                  <a:gd name="connsiteY11" fmla="*/ 0 h 7135557"/>
                  <a:gd name="connsiteX12" fmla="*/ 1093672 w 4401951"/>
                  <a:gd name="connsiteY12" fmla="*/ 664478 h 7135557"/>
                  <a:gd name="connsiteX13" fmla="*/ 1143670 w 4401951"/>
                  <a:gd name="connsiteY13" fmla="*/ 593153 h 7135557"/>
                  <a:gd name="connsiteX14" fmla="*/ 1389562 w 4401951"/>
                  <a:gd name="connsiteY14" fmla="*/ 359293 h 7135557"/>
                  <a:gd name="connsiteX15" fmla="*/ 1230812 w 4401951"/>
                  <a:gd name="connsiteY15" fmla="*/ 1223676 h 7135557"/>
                  <a:gd name="connsiteX16" fmla="*/ 1377075 w 4401951"/>
                  <a:gd name="connsiteY16" fmla="*/ 659632 h 7135557"/>
                  <a:gd name="connsiteX17" fmla="*/ 1392692 w 4401951"/>
                  <a:gd name="connsiteY17" fmla="*/ 617304 h 7135557"/>
                  <a:gd name="connsiteX18" fmla="*/ 1392692 w 4401951"/>
                  <a:gd name="connsiteY18" fmla="*/ 391528 h 7135557"/>
                  <a:gd name="connsiteX19" fmla="*/ 1418889 w 4401951"/>
                  <a:gd name="connsiteY19" fmla="*/ 509430 h 7135557"/>
                  <a:gd name="connsiteX20" fmla="*/ 1422175 w 4401951"/>
                  <a:gd name="connsiteY20" fmla="*/ 537401 h 7135557"/>
                  <a:gd name="connsiteX21" fmla="*/ 1422535 w 4401951"/>
                  <a:gd name="connsiteY21" fmla="*/ 536423 h 7135557"/>
                  <a:gd name="connsiteX22" fmla="*/ 1422245 w 4401951"/>
                  <a:gd name="connsiteY22" fmla="*/ 538004 h 7135557"/>
                  <a:gd name="connsiteX23" fmla="*/ 1447174 w 4401951"/>
                  <a:gd name="connsiteY23" fmla="*/ 750227 h 7135557"/>
                  <a:gd name="connsiteX24" fmla="*/ 1448990 w 4401951"/>
                  <a:gd name="connsiteY24" fmla="*/ 775589 h 7135557"/>
                  <a:gd name="connsiteX25" fmla="*/ 1465396 w 4401951"/>
                  <a:gd name="connsiteY25" fmla="*/ 822804 h 7135557"/>
                  <a:gd name="connsiteX26" fmla="*/ 1504879 w 4401951"/>
                  <a:gd name="connsiteY26" fmla="*/ 989383 h 7135557"/>
                  <a:gd name="connsiteX27" fmla="*/ 1525291 w 4401951"/>
                  <a:gd name="connsiteY27" fmla="*/ 962032 h 7135557"/>
                  <a:gd name="connsiteX28" fmla="*/ 1586713 w 4401951"/>
                  <a:gd name="connsiteY28" fmla="*/ 781661 h 7135557"/>
                  <a:gd name="connsiteX29" fmla="*/ 1588900 w 4401951"/>
                  <a:gd name="connsiteY29" fmla="*/ 742775 h 7135557"/>
                  <a:gd name="connsiteX30" fmla="*/ 1547037 w 4401951"/>
                  <a:gd name="connsiteY30" fmla="*/ 655005 h 7135557"/>
                  <a:gd name="connsiteX31" fmla="*/ 1482690 w 4401951"/>
                  <a:gd name="connsiteY31" fmla="*/ 547744 h 7135557"/>
                  <a:gd name="connsiteX32" fmla="*/ 1587215 w 4401951"/>
                  <a:gd name="connsiteY32" fmla="*/ 625548 h 7135557"/>
                  <a:gd name="connsiteX33" fmla="*/ 1582482 w 4401951"/>
                  <a:gd name="connsiteY33" fmla="*/ 574855 h 7135557"/>
                  <a:gd name="connsiteX34" fmla="*/ 1467846 w 4401951"/>
                  <a:gd name="connsiteY34" fmla="*/ 238210 h 7135557"/>
                  <a:gd name="connsiteX35" fmla="*/ 1861129 w 4401951"/>
                  <a:gd name="connsiteY35" fmla="*/ 883588 h 7135557"/>
                  <a:gd name="connsiteX36" fmla="*/ 1867608 w 4401951"/>
                  <a:gd name="connsiteY36" fmla="*/ 952388 h 7135557"/>
                  <a:gd name="connsiteX37" fmla="*/ 1901281 w 4401951"/>
                  <a:gd name="connsiteY37" fmla="*/ 1014707 h 7135557"/>
                  <a:gd name="connsiteX38" fmla="*/ 1931966 w 4401951"/>
                  <a:gd name="connsiteY38" fmla="*/ 1099383 h 7135557"/>
                  <a:gd name="connsiteX39" fmla="*/ 1935528 w 4401951"/>
                  <a:gd name="connsiteY39" fmla="*/ 1036077 h 7135557"/>
                  <a:gd name="connsiteX40" fmla="*/ 1810993 w 4401951"/>
                  <a:gd name="connsiteY40" fmla="*/ 593384 h 7135557"/>
                  <a:gd name="connsiteX41" fmla="*/ 2043828 w 4401951"/>
                  <a:gd name="connsiteY41" fmla="*/ 843442 h 7135557"/>
                  <a:gd name="connsiteX42" fmla="*/ 2112308 w 4401951"/>
                  <a:gd name="connsiteY42" fmla="*/ 960153 h 7135557"/>
                  <a:gd name="connsiteX43" fmla="*/ 2183813 w 4401951"/>
                  <a:gd name="connsiteY43" fmla="*/ 879627 h 7135557"/>
                  <a:gd name="connsiteX44" fmla="*/ 2714982 w 4401951"/>
                  <a:gd name="connsiteY44" fmla="*/ 21558 h 7135557"/>
                  <a:gd name="connsiteX45" fmla="*/ 1715073 w 4401951"/>
                  <a:gd name="connsiteY45" fmla="*/ 2645841 h 7135557"/>
                  <a:gd name="connsiteX46" fmla="*/ 2784794 w 4401951"/>
                  <a:gd name="connsiteY46" fmla="*/ 1156569 h 7135557"/>
                  <a:gd name="connsiteX47" fmla="*/ 1969674 w 4401951"/>
                  <a:gd name="connsiteY47" fmla="*/ 3737766 h 7135557"/>
                  <a:gd name="connsiteX48" fmla="*/ 2540919 w 4401951"/>
                  <a:gd name="connsiteY48" fmla="*/ 3073208 h 7135557"/>
                  <a:gd name="connsiteX49" fmla="*/ 2241680 w 4401951"/>
                  <a:gd name="connsiteY49" fmla="*/ 4524527 h 7135557"/>
                  <a:gd name="connsiteX50" fmla="*/ 2635972 w 4401951"/>
                  <a:gd name="connsiteY50" fmla="*/ 3936651 h 7135557"/>
                  <a:gd name="connsiteX51" fmla="*/ 2980221 w 4401951"/>
                  <a:gd name="connsiteY51" fmla="*/ 4653430 h 7135557"/>
                  <a:gd name="connsiteX52" fmla="*/ 2724238 w 4401951"/>
                  <a:gd name="connsiteY52" fmla="*/ 5226768 h 7135557"/>
                  <a:gd name="connsiteX53" fmla="*/ 3269110 w 4401951"/>
                  <a:gd name="connsiteY53" fmla="*/ 4904889 h 7135557"/>
                  <a:gd name="connsiteX54" fmla="*/ 4062237 w 4401951"/>
                  <a:gd name="connsiteY54" fmla="*/ 6863126 h 7135557"/>
                  <a:gd name="connsiteX55" fmla="*/ 1163872 w 4401951"/>
                  <a:gd name="connsiteY55" fmla="*/ 2381077 h 7135557"/>
                  <a:gd name="connsiteX56" fmla="*/ 1171818 w 4401951"/>
                  <a:gd name="connsiteY56" fmla="*/ 2187765 h 7135557"/>
                  <a:gd name="connsiteX57" fmla="*/ 1165562 w 4401951"/>
                  <a:gd name="connsiteY57" fmla="*/ 2187901 h 7135557"/>
                  <a:gd name="connsiteX58" fmla="*/ 1159676 w 4401951"/>
                  <a:gd name="connsiteY58" fmla="*/ 2158334 h 7135557"/>
                  <a:gd name="connsiteX59" fmla="*/ 1140976 w 4401951"/>
                  <a:gd name="connsiteY59" fmla="*/ 2015351 h 7135557"/>
                  <a:gd name="connsiteX60" fmla="*/ 1134897 w 4401951"/>
                  <a:gd name="connsiteY60" fmla="*/ 1881299 h 7135557"/>
                  <a:gd name="connsiteX61" fmla="*/ 1113671 w 4401951"/>
                  <a:gd name="connsiteY61" fmla="*/ 2032179 h 7135557"/>
                  <a:gd name="connsiteX62" fmla="*/ 4401951 w 4401951"/>
                  <a:gd name="connsiteY62" fmla="*/ 7116709 h 7135557"/>
                  <a:gd name="connsiteX63" fmla="*/ 820316 w 4401951"/>
                  <a:gd name="connsiteY63" fmla="*/ 6024940 h 7135557"/>
                  <a:gd name="connsiteX64" fmla="*/ 1563906 w 4401951"/>
                  <a:gd name="connsiteY64" fmla="*/ 6099531 h 7135557"/>
                  <a:gd name="connsiteX65" fmla="*/ 162104 w 4401951"/>
                  <a:gd name="connsiteY65" fmla="*/ 4265506 h 7135557"/>
                  <a:gd name="connsiteX66" fmla="*/ 884894 w 4401951"/>
                  <a:gd name="connsiteY66" fmla="*/ 4858595 h 7135557"/>
                  <a:gd name="connsiteX67" fmla="*/ 59825 w 4401951"/>
                  <a:gd name="connsiteY67" fmla="*/ 3067213 h 7135557"/>
                  <a:gd name="connsiteX68" fmla="*/ 601746 w 4401951"/>
                  <a:gd name="connsiteY68" fmla="*/ 3720191 h 7135557"/>
                  <a:gd name="connsiteX69" fmla="*/ 10305 w 4401951"/>
                  <a:gd name="connsiteY69" fmla="*/ 1963449 h 7135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4401951" h="7135557">
                    <a:moveTo>
                      <a:pt x="1574201" y="1307005"/>
                    </a:moveTo>
                    <a:lnTo>
                      <a:pt x="1595137" y="1308799"/>
                    </a:lnTo>
                    <a:lnTo>
                      <a:pt x="1596178" y="1307005"/>
                    </a:lnTo>
                    <a:close/>
                    <a:moveTo>
                      <a:pt x="1292196" y="1246107"/>
                    </a:moveTo>
                    <a:lnTo>
                      <a:pt x="1354627" y="1145598"/>
                    </a:lnTo>
                    <a:lnTo>
                      <a:pt x="1392692" y="1097590"/>
                    </a:lnTo>
                    <a:lnTo>
                      <a:pt x="1392692" y="698917"/>
                    </a:lnTo>
                    <a:close/>
                    <a:moveTo>
                      <a:pt x="10305" y="1963449"/>
                    </a:moveTo>
                    <a:cubicBezTo>
                      <a:pt x="35305" y="1737141"/>
                      <a:pt x="107341" y="1504847"/>
                      <a:pt x="243210" y="1270953"/>
                    </a:cubicBezTo>
                    <a:cubicBezTo>
                      <a:pt x="169779" y="1766302"/>
                      <a:pt x="247539" y="2226400"/>
                      <a:pt x="521312" y="2463671"/>
                    </a:cubicBezTo>
                    <a:cubicBezTo>
                      <a:pt x="290444" y="1194996"/>
                      <a:pt x="254291" y="837377"/>
                      <a:pt x="1032923" y="24092"/>
                    </a:cubicBezTo>
                    <a:cubicBezTo>
                      <a:pt x="1038793" y="11284"/>
                      <a:pt x="1042539" y="3412"/>
                      <a:pt x="1044438" y="0"/>
                    </a:cubicBezTo>
                    <a:lnTo>
                      <a:pt x="1093672" y="664478"/>
                    </a:lnTo>
                    <a:lnTo>
                      <a:pt x="1143670" y="593153"/>
                    </a:lnTo>
                    <a:cubicBezTo>
                      <a:pt x="1210644" y="509720"/>
                      <a:pt x="1291811" y="431141"/>
                      <a:pt x="1389562" y="359293"/>
                    </a:cubicBezTo>
                    <a:cubicBezTo>
                      <a:pt x="1199332" y="664152"/>
                      <a:pt x="1118671" y="989135"/>
                      <a:pt x="1230812" y="1223676"/>
                    </a:cubicBezTo>
                    <a:cubicBezTo>
                      <a:pt x="1283709" y="998470"/>
                      <a:pt x="1328298" y="814214"/>
                      <a:pt x="1377075" y="659632"/>
                    </a:cubicBezTo>
                    <a:lnTo>
                      <a:pt x="1392692" y="617304"/>
                    </a:lnTo>
                    <a:lnTo>
                      <a:pt x="1392692" y="391528"/>
                    </a:lnTo>
                    <a:lnTo>
                      <a:pt x="1418889" y="509430"/>
                    </a:lnTo>
                    <a:lnTo>
                      <a:pt x="1422175" y="537401"/>
                    </a:lnTo>
                    <a:lnTo>
                      <a:pt x="1422535" y="536423"/>
                    </a:lnTo>
                    <a:cubicBezTo>
                      <a:pt x="1422439" y="536949"/>
                      <a:pt x="1422342" y="537477"/>
                      <a:pt x="1422245" y="538004"/>
                    </a:cubicBezTo>
                    <a:lnTo>
                      <a:pt x="1447174" y="750227"/>
                    </a:lnTo>
                    <a:lnTo>
                      <a:pt x="1448990" y="775589"/>
                    </a:lnTo>
                    <a:lnTo>
                      <a:pt x="1465396" y="822804"/>
                    </a:lnTo>
                    <a:lnTo>
                      <a:pt x="1504879" y="989383"/>
                    </a:lnTo>
                    <a:lnTo>
                      <a:pt x="1525291" y="962032"/>
                    </a:lnTo>
                    <a:cubicBezTo>
                      <a:pt x="1557458" y="907490"/>
                      <a:pt x="1577556" y="846778"/>
                      <a:pt x="1586713" y="781661"/>
                    </a:cubicBezTo>
                    <a:cubicBezTo>
                      <a:pt x="1587442" y="768698"/>
                      <a:pt x="1588171" y="755737"/>
                      <a:pt x="1588900" y="742775"/>
                    </a:cubicBezTo>
                    <a:lnTo>
                      <a:pt x="1547037" y="655005"/>
                    </a:lnTo>
                    <a:cubicBezTo>
                      <a:pt x="1527714" y="619152"/>
                      <a:pt x="1506210" y="583330"/>
                      <a:pt x="1482690" y="547744"/>
                    </a:cubicBezTo>
                    <a:lnTo>
                      <a:pt x="1587215" y="625548"/>
                    </a:lnTo>
                    <a:lnTo>
                      <a:pt x="1582482" y="574855"/>
                    </a:lnTo>
                    <a:cubicBezTo>
                      <a:pt x="1565083" y="466606"/>
                      <a:pt x="1525602" y="352408"/>
                      <a:pt x="1467846" y="238210"/>
                    </a:cubicBezTo>
                    <a:cubicBezTo>
                      <a:pt x="1710374" y="439406"/>
                      <a:pt x="1825116" y="661256"/>
                      <a:pt x="1861129" y="883588"/>
                    </a:cubicBezTo>
                    <a:lnTo>
                      <a:pt x="1867608" y="952388"/>
                    </a:lnTo>
                    <a:lnTo>
                      <a:pt x="1901281" y="1014707"/>
                    </a:lnTo>
                    <a:lnTo>
                      <a:pt x="1931966" y="1099383"/>
                    </a:lnTo>
                    <a:lnTo>
                      <a:pt x="1935528" y="1036077"/>
                    </a:lnTo>
                    <a:cubicBezTo>
                      <a:pt x="1932520" y="897911"/>
                      <a:pt x="1887999" y="745647"/>
                      <a:pt x="1810993" y="593384"/>
                    </a:cubicBezTo>
                    <a:cubicBezTo>
                      <a:pt x="1908003" y="673863"/>
                      <a:pt x="1984569" y="757646"/>
                      <a:pt x="2043828" y="843442"/>
                    </a:cubicBezTo>
                    <a:lnTo>
                      <a:pt x="2112308" y="960153"/>
                    </a:lnTo>
                    <a:lnTo>
                      <a:pt x="2183813" y="879627"/>
                    </a:lnTo>
                    <a:cubicBezTo>
                      <a:pt x="2322640" y="717571"/>
                      <a:pt x="2486557" y="489948"/>
                      <a:pt x="2714982" y="21558"/>
                    </a:cubicBezTo>
                    <a:cubicBezTo>
                      <a:pt x="3240019" y="1209833"/>
                      <a:pt x="1631771" y="1832795"/>
                      <a:pt x="1715073" y="2645841"/>
                    </a:cubicBezTo>
                    <a:cubicBezTo>
                      <a:pt x="2045535" y="2037427"/>
                      <a:pt x="2319419" y="1566185"/>
                      <a:pt x="2784794" y="1156569"/>
                    </a:cubicBezTo>
                    <a:cubicBezTo>
                      <a:pt x="3117678" y="2938725"/>
                      <a:pt x="2267144" y="2835936"/>
                      <a:pt x="1969674" y="3737766"/>
                    </a:cubicBezTo>
                    <a:cubicBezTo>
                      <a:pt x="2204132" y="3553211"/>
                      <a:pt x="2311509" y="3203451"/>
                      <a:pt x="2540919" y="3073208"/>
                    </a:cubicBezTo>
                    <a:cubicBezTo>
                      <a:pt x="2781764" y="3802291"/>
                      <a:pt x="2294248" y="3762456"/>
                      <a:pt x="2241680" y="4524527"/>
                    </a:cubicBezTo>
                    <a:lnTo>
                      <a:pt x="2635972" y="3936651"/>
                    </a:lnTo>
                    <a:cubicBezTo>
                      <a:pt x="2747761" y="4010954"/>
                      <a:pt x="2965511" y="4438411"/>
                      <a:pt x="2980221" y="4653430"/>
                    </a:cubicBezTo>
                    <a:cubicBezTo>
                      <a:pt x="2994932" y="4868450"/>
                      <a:pt x="2868201" y="4856669"/>
                      <a:pt x="2724238" y="5226768"/>
                    </a:cubicBezTo>
                    <a:cubicBezTo>
                      <a:pt x="2879924" y="5084195"/>
                      <a:pt x="3180097" y="4801659"/>
                      <a:pt x="3269110" y="4904889"/>
                    </a:cubicBezTo>
                    <a:cubicBezTo>
                      <a:pt x="3572739" y="5194238"/>
                      <a:pt x="3288409" y="5620681"/>
                      <a:pt x="4062237" y="6863126"/>
                    </a:cubicBezTo>
                    <a:cubicBezTo>
                      <a:pt x="2180073" y="6016731"/>
                      <a:pt x="1166812" y="4088916"/>
                      <a:pt x="1163872" y="2381077"/>
                    </a:cubicBezTo>
                    <a:lnTo>
                      <a:pt x="1171818" y="2187765"/>
                    </a:lnTo>
                    <a:lnTo>
                      <a:pt x="1165562" y="2187901"/>
                    </a:lnTo>
                    <a:lnTo>
                      <a:pt x="1159676" y="2158334"/>
                    </a:lnTo>
                    <a:cubicBezTo>
                      <a:pt x="1151650" y="2111164"/>
                      <a:pt x="1145304" y="2063446"/>
                      <a:pt x="1140976" y="2015351"/>
                    </a:cubicBezTo>
                    <a:lnTo>
                      <a:pt x="1134897" y="1881299"/>
                    </a:lnTo>
                    <a:lnTo>
                      <a:pt x="1113671" y="2032179"/>
                    </a:lnTo>
                    <a:cubicBezTo>
                      <a:pt x="927929" y="3958603"/>
                      <a:pt x="2274745" y="6444895"/>
                      <a:pt x="4401951" y="7116709"/>
                    </a:cubicBezTo>
                    <a:cubicBezTo>
                      <a:pt x="2031981" y="7255286"/>
                      <a:pt x="1150032" y="6603410"/>
                      <a:pt x="820316" y="6024940"/>
                    </a:cubicBezTo>
                    <a:cubicBezTo>
                      <a:pt x="1359331" y="6159038"/>
                      <a:pt x="1370002" y="6176835"/>
                      <a:pt x="1563906" y="6099531"/>
                    </a:cubicBezTo>
                    <a:cubicBezTo>
                      <a:pt x="517037" y="5889014"/>
                      <a:pt x="393579" y="5232930"/>
                      <a:pt x="162104" y="4265506"/>
                    </a:cubicBezTo>
                    <a:cubicBezTo>
                      <a:pt x="342018" y="4353444"/>
                      <a:pt x="494429" y="4855174"/>
                      <a:pt x="884894" y="4858595"/>
                    </a:cubicBezTo>
                    <a:cubicBezTo>
                      <a:pt x="498053" y="4364291"/>
                      <a:pt x="-195081" y="3923696"/>
                      <a:pt x="59825" y="3067213"/>
                    </a:cubicBezTo>
                    <a:cubicBezTo>
                      <a:pt x="327943" y="3660046"/>
                      <a:pt x="203678" y="3405627"/>
                      <a:pt x="601746" y="3720191"/>
                    </a:cubicBezTo>
                    <a:cubicBezTo>
                      <a:pt x="283632" y="3267428"/>
                      <a:pt x="-64693" y="2642375"/>
                      <a:pt x="10305" y="19634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0" name="Freeform: Shape 17">
                <a:extLst>
                  <a:ext uri="{FF2B5EF4-FFF2-40B4-BE49-F238E27FC236}">
                    <a16:creationId xmlns:a16="http://schemas.microsoft.com/office/drawing/2014/main" id="{5ED4446C-8EE1-4FC3-9DA4-CC49043CA207}"/>
                  </a:ext>
                </a:extLst>
              </p:cNvPr>
              <p:cNvSpPr/>
              <p:nvPr/>
            </p:nvSpPr>
            <p:spPr>
              <a:xfrm rot="1520710">
                <a:off x="4733216" y="7292574"/>
                <a:ext cx="678947" cy="2025229"/>
              </a:xfrm>
              <a:custGeom>
                <a:avLst/>
                <a:gdLst>
                  <a:gd name="connsiteX0" fmla="*/ 541078 w 678947"/>
                  <a:gd name="connsiteY0" fmla="*/ 692150 h 1803619"/>
                  <a:gd name="connsiteX1" fmla="*/ 675744 w 678947"/>
                  <a:gd name="connsiteY1" fmla="*/ 1076908 h 1803619"/>
                  <a:gd name="connsiteX2" fmla="*/ 678947 w 678947"/>
                  <a:gd name="connsiteY2" fmla="*/ 1076908 h 1803619"/>
                  <a:gd name="connsiteX3" fmla="*/ 677934 w 678947"/>
                  <a:gd name="connsiteY3" fmla="*/ 1079426 h 1803619"/>
                  <a:gd name="connsiteX4" fmla="*/ 678947 w 678947"/>
                  <a:gd name="connsiteY4" fmla="*/ 1080591 h 1803619"/>
                  <a:gd name="connsiteX5" fmla="*/ 677465 w 678947"/>
                  <a:gd name="connsiteY5" fmla="*/ 1080591 h 1803619"/>
                  <a:gd name="connsiteX6" fmla="*/ 380803 w 678947"/>
                  <a:gd name="connsiteY6" fmla="*/ 1798594 h 1803619"/>
                  <a:gd name="connsiteX7" fmla="*/ 370346 w 678947"/>
                  <a:gd name="connsiteY7" fmla="*/ 1206657 h 1803619"/>
                  <a:gd name="connsiteX8" fmla="*/ 430248 w 678947"/>
                  <a:gd name="connsiteY8" fmla="*/ 1124930 h 1803619"/>
                  <a:gd name="connsiteX9" fmla="*/ 339473 w 678947"/>
                  <a:gd name="connsiteY9" fmla="*/ 1037677 h 1803619"/>
                  <a:gd name="connsiteX10" fmla="*/ 248698 w 678947"/>
                  <a:gd name="connsiteY10" fmla="*/ 1124930 h 1803619"/>
                  <a:gd name="connsiteX11" fmla="*/ 308601 w 678947"/>
                  <a:gd name="connsiteY11" fmla="*/ 1206658 h 1803619"/>
                  <a:gd name="connsiteX12" fmla="*/ 298145 w 678947"/>
                  <a:gd name="connsiteY12" fmla="*/ 1803619 h 1803619"/>
                  <a:gd name="connsiteX13" fmla="*/ 1482 w 678947"/>
                  <a:gd name="connsiteY13" fmla="*/ 1080591 h 1803619"/>
                  <a:gd name="connsiteX14" fmla="*/ 1 w 678947"/>
                  <a:gd name="connsiteY14" fmla="*/ 1080591 h 1803619"/>
                  <a:gd name="connsiteX15" fmla="*/ 977 w 678947"/>
                  <a:gd name="connsiteY15" fmla="*/ 1079335 h 1803619"/>
                  <a:gd name="connsiteX16" fmla="*/ 0 w 678947"/>
                  <a:gd name="connsiteY16" fmla="*/ 1076908 h 1803619"/>
                  <a:gd name="connsiteX17" fmla="*/ 2865 w 678947"/>
                  <a:gd name="connsiteY17" fmla="*/ 1076908 h 1803619"/>
                  <a:gd name="connsiteX18" fmla="*/ 128363 w 678947"/>
                  <a:gd name="connsiteY18" fmla="*/ 696719 h 1803619"/>
                  <a:gd name="connsiteX19" fmla="*/ 162613 w 678947"/>
                  <a:gd name="connsiteY19" fmla="*/ 573663 h 1803619"/>
                  <a:gd name="connsiteX20" fmla="*/ 516334 w 678947"/>
                  <a:gd name="connsiteY20" fmla="*/ 573663 h 1803619"/>
                  <a:gd name="connsiteX21" fmla="*/ 561325 w 678947"/>
                  <a:gd name="connsiteY21" fmla="*/ 618654 h 1803619"/>
                  <a:gd name="connsiteX22" fmla="*/ 516334 w 678947"/>
                  <a:gd name="connsiteY22" fmla="*/ 663645 h 1803619"/>
                  <a:gd name="connsiteX23" fmla="*/ 162613 w 678947"/>
                  <a:gd name="connsiteY23" fmla="*/ 663645 h 1803619"/>
                  <a:gd name="connsiteX24" fmla="*/ 117622 w 678947"/>
                  <a:gd name="connsiteY24" fmla="*/ 618654 h 1803619"/>
                  <a:gd name="connsiteX25" fmla="*/ 162613 w 678947"/>
                  <a:gd name="connsiteY25" fmla="*/ 573663 h 1803619"/>
                  <a:gd name="connsiteX26" fmla="*/ 346730 w 678947"/>
                  <a:gd name="connsiteY26" fmla="*/ 0 h 1803619"/>
                  <a:gd name="connsiteX27" fmla="*/ 477359 w 678947"/>
                  <a:gd name="connsiteY27" fmla="*/ 58057 h 1803619"/>
                  <a:gd name="connsiteX28" fmla="*/ 535416 w 678947"/>
                  <a:gd name="connsiteY28" fmla="*/ 508918 h 1803619"/>
                  <a:gd name="connsiteX29" fmla="*/ 143530 w 678947"/>
                  <a:gd name="connsiteY29" fmla="*/ 508918 h 1803619"/>
                  <a:gd name="connsiteX0" fmla="*/ 541078 w 678947"/>
                  <a:gd name="connsiteY0" fmla="*/ 913760 h 2025229"/>
                  <a:gd name="connsiteX1" fmla="*/ 675744 w 678947"/>
                  <a:gd name="connsiteY1" fmla="*/ 1298518 h 2025229"/>
                  <a:gd name="connsiteX2" fmla="*/ 678947 w 678947"/>
                  <a:gd name="connsiteY2" fmla="*/ 1298518 h 2025229"/>
                  <a:gd name="connsiteX3" fmla="*/ 677934 w 678947"/>
                  <a:gd name="connsiteY3" fmla="*/ 1301036 h 2025229"/>
                  <a:gd name="connsiteX4" fmla="*/ 678947 w 678947"/>
                  <a:gd name="connsiteY4" fmla="*/ 1302201 h 2025229"/>
                  <a:gd name="connsiteX5" fmla="*/ 677465 w 678947"/>
                  <a:gd name="connsiteY5" fmla="*/ 1302201 h 2025229"/>
                  <a:gd name="connsiteX6" fmla="*/ 380803 w 678947"/>
                  <a:gd name="connsiteY6" fmla="*/ 2020204 h 2025229"/>
                  <a:gd name="connsiteX7" fmla="*/ 370346 w 678947"/>
                  <a:gd name="connsiteY7" fmla="*/ 1428267 h 2025229"/>
                  <a:gd name="connsiteX8" fmla="*/ 430248 w 678947"/>
                  <a:gd name="connsiteY8" fmla="*/ 1346540 h 2025229"/>
                  <a:gd name="connsiteX9" fmla="*/ 339473 w 678947"/>
                  <a:gd name="connsiteY9" fmla="*/ 1259287 h 2025229"/>
                  <a:gd name="connsiteX10" fmla="*/ 248698 w 678947"/>
                  <a:gd name="connsiteY10" fmla="*/ 1346540 h 2025229"/>
                  <a:gd name="connsiteX11" fmla="*/ 308601 w 678947"/>
                  <a:gd name="connsiteY11" fmla="*/ 1428268 h 2025229"/>
                  <a:gd name="connsiteX12" fmla="*/ 298145 w 678947"/>
                  <a:gd name="connsiteY12" fmla="*/ 2025229 h 2025229"/>
                  <a:gd name="connsiteX13" fmla="*/ 1482 w 678947"/>
                  <a:gd name="connsiteY13" fmla="*/ 1302201 h 2025229"/>
                  <a:gd name="connsiteX14" fmla="*/ 1 w 678947"/>
                  <a:gd name="connsiteY14" fmla="*/ 1302201 h 2025229"/>
                  <a:gd name="connsiteX15" fmla="*/ 977 w 678947"/>
                  <a:gd name="connsiteY15" fmla="*/ 1300945 h 2025229"/>
                  <a:gd name="connsiteX16" fmla="*/ 0 w 678947"/>
                  <a:gd name="connsiteY16" fmla="*/ 1298518 h 2025229"/>
                  <a:gd name="connsiteX17" fmla="*/ 2865 w 678947"/>
                  <a:gd name="connsiteY17" fmla="*/ 1298518 h 2025229"/>
                  <a:gd name="connsiteX18" fmla="*/ 128363 w 678947"/>
                  <a:gd name="connsiteY18" fmla="*/ 918329 h 2025229"/>
                  <a:gd name="connsiteX19" fmla="*/ 541078 w 678947"/>
                  <a:gd name="connsiteY19" fmla="*/ 913760 h 2025229"/>
                  <a:gd name="connsiteX20" fmla="*/ 162613 w 678947"/>
                  <a:gd name="connsiteY20" fmla="*/ 795273 h 2025229"/>
                  <a:gd name="connsiteX21" fmla="*/ 516334 w 678947"/>
                  <a:gd name="connsiteY21" fmla="*/ 795273 h 2025229"/>
                  <a:gd name="connsiteX22" fmla="*/ 561325 w 678947"/>
                  <a:gd name="connsiteY22" fmla="*/ 840264 h 2025229"/>
                  <a:gd name="connsiteX23" fmla="*/ 516334 w 678947"/>
                  <a:gd name="connsiteY23" fmla="*/ 885255 h 2025229"/>
                  <a:gd name="connsiteX24" fmla="*/ 162613 w 678947"/>
                  <a:gd name="connsiteY24" fmla="*/ 885255 h 2025229"/>
                  <a:gd name="connsiteX25" fmla="*/ 117622 w 678947"/>
                  <a:gd name="connsiteY25" fmla="*/ 840264 h 2025229"/>
                  <a:gd name="connsiteX26" fmla="*/ 162613 w 678947"/>
                  <a:gd name="connsiteY26" fmla="*/ 795273 h 2025229"/>
                  <a:gd name="connsiteX27" fmla="*/ 306002 w 678947"/>
                  <a:gd name="connsiteY27" fmla="*/ 0 h 2025229"/>
                  <a:gd name="connsiteX28" fmla="*/ 477359 w 678947"/>
                  <a:gd name="connsiteY28" fmla="*/ 279667 h 2025229"/>
                  <a:gd name="connsiteX29" fmla="*/ 535416 w 678947"/>
                  <a:gd name="connsiteY29" fmla="*/ 730528 h 2025229"/>
                  <a:gd name="connsiteX30" fmla="*/ 143530 w 678947"/>
                  <a:gd name="connsiteY30" fmla="*/ 730528 h 2025229"/>
                  <a:gd name="connsiteX31" fmla="*/ 306002 w 678947"/>
                  <a:gd name="connsiteY31" fmla="*/ 0 h 2025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678947" h="2025229">
                    <a:moveTo>
                      <a:pt x="541078" y="913760"/>
                    </a:moveTo>
                    <a:cubicBezTo>
                      <a:pt x="517510" y="1040676"/>
                      <a:pt x="540707" y="1154107"/>
                      <a:pt x="675744" y="1298518"/>
                    </a:cubicBezTo>
                    <a:lnTo>
                      <a:pt x="678947" y="1298518"/>
                    </a:lnTo>
                    <a:lnTo>
                      <a:pt x="677934" y="1301036"/>
                    </a:lnTo>
                    <a:lnTo>
                      <a:pt x="678947" y="1302201"/>
                    </a:lnTo>
                    <a:lnTo>
                      <a:pt x="677465" y="1302201"/>
                    </a:lnTo>
                    <a:lnTo>
                      <a:pt x="380803" y="2020204"/>
                    </a:lnTo>
                    <a:lnTo>
                      <a:pt x="370346" y="1428267"/>
                    </a:lnTo>
                    <a:cubicBezTo>
                      <a:pt x="405337" y="1416402"/>
                      <a:pt x="430248" y="1384267"/>
                      <a:pt x="430248" y="1346540"/>
                    </a:cubicBezTo>
                    <a:cubicBezTo>
                      <a:pt x="430248" y="1298351"/>
                      <a:pt x="389607" y="1259287"/>
                      <a:pt x="339473" y="1259287"/>
                    </a:cubicBezTo>
                    <a:cubicBezTo>
                      <a:pt x="289339" y="1259287"/>
                      <a:pt x="248698" y="1298351"/>
                      <a:pt x="248698" y="1346540"/>
                    </a:cubicBezTo>
                    <a:cubicBezTo>
                      <a:pt x="248698" y="1384267"/>
                      <a:pt x="273609" y="1416402"/>
                      <a:pt x="308601" y="1428268"/>
                    </a:cubicBezTo>
                    <a:cubicBezTo>
                      <a:pt x="308601" y="1640657"/>
                      <a:pt x="298145" y="1812840"/>
                      <a:pt x="298145" y="2025229"/>
                    </a:cubicBezTo>
                    <a:cubicBezTo>
                      <a:pt x="195772" y="1770818"/>
                      <a:pt x="103855" y="1556612"/>
                      <a:pt x="1482" y="1302201"/>
                    </a:cubicBezTo>
                    <a:lnTo>
                      <a:pt x="1" y="1302201"/>
                    </a:lnTo>
                    <a:cubicBezTo>
                      <a:pt x="335" y="1301788"/>
                      <a:pt x="668" y="1301375"/>
                      <a:pt x="977" y="1300945"/>
                    </a:cubicBezTo>
                    <a:lnTo>
                      <a:pt x="0" y="1298518"/>
                    </a:lnTo>
                    <a:lnTo>
                      <a:pt x="2865" y="1298518"/>
                    </a:lnTo>
                    <a:cubicBezTo>
                      <a:pt x="133453" y="1136606"/>
                      <a:pt x="156667" y="1063482"/>
                      <a:pt x="128363" y="918329"/>
                    </a:cubicBezTo>
                    <a:lnTo>
                      <a:pt x="541078" y="913760"/>
                    </a:lnTo>
                    <a:close/>
                    <a:moveTo>
                      <a:pt x="162613" y="795273"/>
                    </a:moveTo>
                    <a:lnTo>
                      <a:pt x="516334" y="795273"/>
                    </a:lnTo>
                    <a:cubicBezTo>
                      <a:pt x="541182" y="795273"/>
                      <a:pt x="561325" y="815416"/>
                      <a:pt x="561325" y="840264"/>
                    </a:cubicBezTo>
                    <a:cubicBezTo>
                      <a:pt x="561325" y="865112"/>
                      <a:pt x="541182" y="885255"/>
                      <a:pt x="516334" y="885255"/>
                    </a:cubicBezTo>
                    <a:lnTo>
                      <a:pt x="162613" y="885255"/>
                    </a:lnTo>
                    <a:cubicBezTo>
                      <a:pt x="137765" y="885255"/>
                      <a:pt x="117622" y="865112"/>
                      <a:pt x="117622" y="840264"/>
                    </a:cubicBezTo>
                    <a:cubicBezTo>
                      <a:pt x="117622" y="815416"/>
                      <a:pt x="137765" y="795273"/>
                      <a:pt x="162613" y="795273"/>
                    </a:cubicBezTo>
                    <a:close/>
                    <a:moveTo>
                      <a:pt x="306002" y="0"/>
                    </a:moveTo>
                    <a:lnTo>
                      <a:pt x="477359" y="279667"/>
                    </a:lnTo>
                    <a:lnTo>
                      <a:pt x="535416" y="730528"/>
                    </a:lnTo>
                    <a:lnTo>
                      <a:pt x="143530" y="730528"/>
                    </a:lnTo>
                    <a:cubicBezTo>
                      <a:pt x="211263" y="560889"/>
                      <a:pt x="238269" y="169639"/>
                      <a:pt x="306002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CB7D578-172A-44A3-90DC-D22A7ADC69BD}"/>
              </a:ext>
            </a:extLst>
          </p:cNvPr>
          <p:cNvGrpSpPr/>
          <p:nvPr/>
        </p:nvGrpSpPr>
        <p:grpSpPr>
          <a:xfrm rot="20788243">
            <a:off x="7748542" y="1565176"/>
            <a:ext cx="996347" cy="707618"/>
            <a:chOff x="8479089" y="1262387"/>
            <a:chExt cx="6147593" cy="5684813"/>
          </a:xfrm>
          <a:solidFill>
            <a:schemeClr val="accent1"/>
          </a:solidFill>
        </p:grpSpPr>
        <p:grpSp>
          <p:nvGrpSpPr>
            <p:cNvPr id="34" name="Group 54">
              <a:extLst>
                <a:ext uri="{FF2B5EF4-FFF2-40B4-BE49-F238E27FC236}">
                  <a16:creationId xmlns:a16="http://schemas.microsoft.com/office/drawing/2014/main" id="{F45860AB-9A93-4A92-AD5F-4E1B962D49A6}"/>
                </a:ext>
              </a:extLst>
            </p:cNvPr>
            <p:cNvGrpSpPr/>
            <p:nvPr/>
          </p:nvGrpSpPr>
          <p:grpSpPr>
            <a:xfrm rot="20275744" flipH="1">
              <a:off x="9114369" y="4275290"/>
              <a:ext cx="965711" cy="1155035"/>
              <a:chOff x="5704433" y="717502"/>
              <a:chExt cx="7365528" cy="8809481"/>
            </a:xfrm>
            <a:grpFill/>
          </p:grpSpPr>
          <p:sp>
            <p:nvSpPr>
              <p:cNvPr id="123" name="Freeform: Shape 143">
                <a:extLst>
                  <a:ext uri="{FF2B5EF4-FFF2-40B4-BE49-F238E27FC236}">
                    <a16:creationId xmlns:a16="http://schemas.microsoft.com/office/drawing/2014/main" id="{9E7E9DA2-6B64-4062-A06A-F7715EA7B235}"/>
                  </a:ext>
                </a:extLst>
              </p:cNvPr>
              <p:cNvSpPr/>
              <p:nvPr/>
            </p:nvSpPr>
            <p:spPr>
              <a:xfrm>
                <a:off x="11674968" y="8268753"/>
                <a:ext cx="765879" cy="1258230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700" h="438150">
                    <a:moveTo>
                      <a:pt x="0" y="0"/>
                    </a:moveTo>
                    <a:lnTo>
                      <a:pt x="19050" y="438150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4" name="Freeform: Shape 144">
                <a:extLst>
                  <a:ext uri="{FF2B5EF4-FFF2-40B4-BE49-F238E27FC236}">
                    <a16:creationId xmlns:a16="http://schemas.microsoft.com/office/drawing/2014/main" id="{740E9705-C848-4CA2-9B1B-8D58ADB0A4A1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5" name="Freeform: Shape 145">
                <a:extLst>
                  <a:ext uri="{FF2B5EF4-FFF2-40B4-BE49-F238E27FC236}">
                    <a16:creationId xmlns:a16="http://schemas.microsoft.com/office/drawing/2014/main" id="{54B84895-9A5F-4BC6-8771-6D7EC52C6ED1}"/>
                  </a:ext>
                </a:extLst>
              </p:cNvPr>
              <p:cNvSpPr/>
              <p:nvPr/>
            </p:nvSpPr>
            <p:spPr>
              <a:xfrm>
                <a:off x="5704433" y="5540923"/>
                <a:ext cx="793232" cy="589649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05332">
                    <a:moveTo>
                      <a:pt x="157232" y="0"/>
                    </a:moveTo>
                    <a:lnTo>
                      <a:pt x="0" y="205332"/>
                    </a:lnTo>
                    <a:lnTo>
                      <a:pt x="276225" y="157707"/>
                    </a:lnTo>
                    <a:lnTo>
                      <a:pt x="15723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6" name="Freeform: Shape 146">
                <a:extLst>
                  <a:ext uri="{FF2B5EF4-FFF2-40B4-BE49-F238E27FC236}">
                    <a16:creationId xmlns:a16="http://schemas.microsoft.com/office/drawing/2014/main" id="{8611218B-701D-4A28-9CBD-2CCA9B4F4A22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7" name="Freeform: Shape 147">
                <a:extLst>
                  <a:ext uri="{FF2B5EF4-FFF2-40B4-BE49-F238E27FC236}">
                    <a16:creationId xmlns:a16="http://schemas.microsoft.com/office/drawing/2014/main" id="{4D821102-DBA1-4A98-AE3A-F0317116528D}"/>
                  </a:ext>
                </a:extLst>
              </p:cNvPr>
              <p:cNvSpPr/>
              <p:nvPr/>
            </p:nvSpPr>
            <p:spPr>
              <a:xfrm>
                <a:off x="10143209" y="2425829"/>
                <a:ext cx="2926752" cy="3993512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19175" h="1390650">
                    <a:moveTo>
                      <a:pt x="1019175" y="0"/>
                    </a:moveTo>
                    <a:lnTo>
                      <a:pt x="0" y="295275"/>
                    </a:lnTo>
                    <a:lnTo>
                      <a:pt x="19050" y="1390650"/>
                    </a:lnTo>
                    <a:lnTo>
                      <a:pt x="101917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8" name="Freeform: Shape 148">
                <a:extLst>
                  <a:ext uri="{FF2B5EF4-FFF2-40B4-BE49-F238E27FC236}">
                    <a16:creationId xmlns:a16="http://schemas.microsoft.com/office/drawing/2014/main" id="{C01E3E77-9BCD-49DC-9E20-A36CAFC8682F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9" name="Freeform: Shape 149">
                <a:extLst>
                  <a:ext uri="{FF2B5EF4-FFF2-40B4-BE49-F238E27FC236}">
                    <a16:creationId xmlns:a16="http://schemas.microsoft.com/office/drawing/2014/main" id="{119A9C66-A064-4040-A0EA-EBA24387CDF9}"/>
                  </a:ext>
                </a:extLst>
              </p:cNvPr>
              <p:cNvSpPr/>
              <p:nvPr/>
            </p:nvSpPr>
            <p:spPr>
              <a:xfrm>
                <a:off x="7708809" y="717502"/>
                <a:ext cx="2543812" cy="6236443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171700">
                    <a:moveTo>
                      <a:pt x="0" y="914400"/>
                    </a:moveTo>
                    <a:lnTo>
                      <a:pt x="871538" y="0"/>
                    </a:lnTo>
                    <a:cubicBezTo>
                      <a:pt x="876300" y="723900"/>
                      <a:pt x="881063" y="1447800"/>
                      <a:pt x="885825" y="2171700"/>
                    </a:cubicBezTo>
                    <a:lnTo>
                      <a:pt x="0" y="91440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5" name="Group 55">
              <a:extLst>
                <a:ext uri="{FF2B5EF4-FFF2-40B4-BE49-F238E27FC236}">
                  <a16:creationId xmlns:a16="http://schemas.microsoft.com/office/drawing/2014/main" id="{1613354E-E5E2-42FB-A418-3D11FFC530E9}"/>
                </a:ext>
              </a:extLst>
            </p:cNvPr>
            <p:cNvGrpSpPr/>
            <p:nvPr/>
          </p:nvGrpSpPr>
          <p:grpSpPr>
            <a:xfrm rot="20275744" flipH="1">
              <a:off x="8479086" y="5341627"/>
              <a:ext cx="1416765" cy="1605575"/>
              <a:chOff x="5365048" y="479821"/>
              <a:chExt cx="8036930" cy="9108010"/>
            </a:xfrm>
            <a:grpFill/>
          </p:grpSpPr>
          <p:sp>
            <p:nvSpPr>
              <p:cNvPr id="116" name="Freeform: Shape 136">
                <a:extLst>
                  <a:ext uri="{FF2B5EF4-FFF2-40B4-BE49-F238E27FC236}">
                    <a16:creationId xmlns:a16="http://schemas.microsoft.com/office/drawing/2014/main" id="{84593824-795C-4C91-9E47-5D7E22A3B159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7" name="Freeform: Shape 137">
                <a:extLst>
                  <a:ext uri="{FF2B5EF4-FFF2-40B4-BE49-F238E27FC236}">
                    <a16:creationId xmlns:a16="http://schemas.microsoft.com/office/drawing/2014/main" id="{7488151A-C9AB-440E-942A-0E911B917558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8" name="Freeform: Shape 138">
                <a:extLst>
                  <a:ext uri="{FF2B5EF4-FFF2-40B4-BE49-F238E27FC236}">
                    <a16:creationId xmlns:a16="http://schemas.microsoft.com/office/drawing/2014/main" id="{F1D914B8-1E17-488A-93D8-974F87D1F6BC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9" name="Freeform: Shape 139">
                <a:extLst>
                  <a:ext uri="{FF2B5EF4-FFF2-40B4-BE49-F238E27FC236}">
                    <a16:creationId xmlns:a16="http://schemas.microsoft.com/office/drawing/2014/main" id="{3A0774C9-A1EF-42B0-A002-C5CC0244F4F9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0" name="Freeform: Shape 140">
                <a:extLst>
                  <a:ext uri="{FF2B5EF4-FFF2-40B4-BE49-F238E27FC236}">
                    <a16:creationId xmlns:a16="http://schemas.microsoft.com/office/drawing/2014/main" id="{B0F4761B-76D1-43DB-9D0A-08DC537B45A7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1" name="Freeform: Shape 141">
                <a:extLst>
                  <a:ext uri="{FF2B5EF4-FFF2-40B4-BE49-F238E27FC236}">
                    <a16:creationId xmlns:a16="http://schemas.microsoft.com/office/drawing/2014/main" id="{1E1D7407-9D3F-4960-BCD0-88D6ED30E251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22" name="Freeform: Shape 142">
                <a:extLst>
                  <a:ext uri="{FF2B5EF4-FFF2-40B4-BE49-F238E27FC236}">
                    <a16:creationId xmlns:a16="http://schemas.microsoft.com/office/drawing/2014/main" id="{31E9BB47-97E5-4552-B9FA-40C9AFD1E458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6" name="Group 56">
              <a:extLst>
                <a:ext uri="{FF2B5EF4-FFF2-40B4-BE49-F238E27FC236}">
                  <a16:creationId xmlns:a16="http://schemas.microsoft.com/office/drawing/2014/main" id="{7C66E77F-6FCA-4BEB-AD76-A85B149D0BC4}"/>
                </a:ext>
              </a:extLst>
            </p:cNvPr>
            <p:cNvGrpSpPr/>
            <p:nvPr/>
          </p:nvGrpSpPr>
          <p:grpSpPr>
            <a:xfrm rot="20275744" flipH="1">
              <a:off x="10278521" y="5974427"/>
              <a:ext cx="496269" cy="512650"/>
              <a:chOff x="5365048" y="1982197"/>
              <a:chExt cx="7362621" cy="7605634"/>
            </a:xfrm>
            <a:grpFill/>
          </p:grpSpPr>
          <p:sp>
            <p:nvSpPr>
              <p:cNvPr id="109" name="Freeform: Shape 129">
                <a:extLst>
                  <a:ext uri="{FF2B5EF4-FFF2-40B4-BE49-F238E27FC236}">
                    <a16:creationId xmlns:a16="http://schemas.microsoft.com/office/drawing/2014/main" id="{F1F166BD-367B-4A8B-9555-487A1A92E8ED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0" name="Freeform: Shape 130">
                <a:extLst>
                  <a:ext uri="{FF2B5EF4-FFF2-40B4-BE49-F238E27FC236}">
                    <a16:creationId xmlns:a16="http://schemas.microsoft.com/office/drawing/2014/main" id="{F18D9AA4-A15A-41D9-8C37-A146A7214CAA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1" name="Freeform: Shape 131">
                <a:extLst>
                  <a:ext uri="{FF2B5EF4-FFF2-40B4-BE49-F238E27FC236}">
                    <a16:creationId xmlns:a16="http://schemas.microsoft.com/office/drawing/2014/main" id="{9DF9C387-FFD7-48D4-9CF2-0077517CFDC5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2" name="Freeform: Shape 132">
                <a:extLst>
                  <a:ext uri="{FF2B5EF4-FFF2-40B4-BE49-F238E27FC236}">
                    <a16:creationId xmlns:a16="http://schemas.microsoft.com/office/drawing/2014/main" id="{936D0EDA-4906-4640-8D07-A88913B32899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3" name="Freeform: Shape 133">
                <a:extLst>
                  <a:ext uri="{FF2B5EF4-FFF2-40B4-BE49-F238E27FC236}">
                    <a16:creationId xmlns:a16="http://schemas.microsoft.com/office/drawing/2014/main" id="{F0A601F6-18BD-4E64-8560-0669A022B232}"/>
                  </a:ext>
                </a:extLst>
              </p:cNvPr>
              <p:cNvSpPr/>
              <p:nvPr/>
            </p:nvSpPr>
            <p:spPr>
              <a:xfrm>
                <a:off x="9871173" y="3444023"/>
                <a:ext cx="1940058" cy="2975318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  <a:gd name="connsiteX0" fmla="*/ 1247497 w 1247497"/>
                  <a:gd name="connsiteY0" fmla="*/ 0 h 1024830"/>
                  <a:gd name="connsiteX1" fmla="*/ 0 w 1247497"/>
                  <a:gd name="connsiteY1" fmla="*/ 277330 h 1024830"/>
                  <a:gd name="connsiteX2" fmla="*/ 113780 w 1247497"/>
                  <a:gd name="connsiteY2" fmla="*/ 1024830 h 1024830"/>
                  <a:gd name="connsiteX3" fmla="*/ 1247497 w 1247497"/>
                  <a:gd name="connsiteY3" fmla="*/ 0 h 1024830"/>
                  <a:gd name="connsiteX0" fmla="*/ 675581 w 675581"/>
                  <a:gd name="connsiteY0" fmla="*/ 0 h 1036087"/>
                  <a:gd name="connsiteX1" fmla="*/ 0 w 675581"/>
                  <a:gd name="connsiteY1" fmla="*/ 288587 h 1036087"/>
                  <a:gd name="connsiteX2" fmla="*/ 113780 w 675581"/>
                  <a:gd name="connsiteY2" fmla="*/ 1036087 h 1036087"/>
                  <a:gd name="connsiteX3" fmla="*/ 675581 w 675581"/>
                  <a:gd name="connsiteY3" fmla="*/ 0 h 103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5581" h="1036087">
                    <a:moveTo>
                      <a:pt x="675581" y="0"/>
                    </a:moveTo>
                    <a:lnTo>
                      <a:pt x="0" y="288587"/>
                    </a:lnTo>
                    <a:lnTo>
                      <a:pt x="113780" y="1036087"/>
                    </a:lnTo>
                    <a:lnTo>
                      <a:pt x="675581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4" name="Freeform: Shape 134">
                <a:extLst>
                  <a:ext uri="{FF2B5EF4-FFF2-40B4-BE49-F238E27FC236}">
                    <a16:creationId xmlns:a16="http://schemas.microsoft.com/office/drawing/2014/main" id="{CF22F0D6-DF2B-433D-9BB6-9E688828AEA5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15" name="Freeform: Shape 135">
                <a:extLst>
                  <a:ext uri="{FF2B5EF4-FFF2-40B4-BE49-F238E27FC236}">
                    <a16:creationId xmlns:a16="http://schemas.microsoft.com/office/drawing/2014/main" id="{4BFBDAE6-85A4-4BF1-9654-E66124FB8DA4}"/>
                  </a:ext>
                </a:extLst>
              </p:cNvPr>
              <p:cNvSpPr/>
              <p:nvPr/>
            </p:nvSpPr>
            <p:spPr>
              <a:xfrm>
                <a:off x="7708809" y="1982197"/>
                <a:ext cx="2543813" cy="4971750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  <a:gd name="connsiteX0" fmla="*/ 0 w 993639"/>
                  <a:gd name="connsiteY0" fmla="*/ 595440 h 1852740"/>
                  <a:gd name="connsiteX1" fmla="*/ 993498 w 993639"/>
                  <a:gd name="connsiteY1" fmla="*/ 0 h 1852740"/>
                  <a:gd name="connsiteX2" fmla="*/ 885825 w 993639"/>
                  <a:gd name="connsiteY2" fmla="*/ 1852740 h 1852740"/>
                  <a:gd name="connsiteX3" fmla="*/ 0 w 993639"/>
                  <a:gd name="connsiteY3" fmla="*/ 595440 h 1852740"/>
                  <a:gd name="connsiteX0" fmla="*/ 0 w 885825"/>
                  <a:gd name="connsiteY0" fmla="*/ 473999 h 1731299"/>
                  <a:gd name="connsiteX1" fmla="*/ 784851 w 885825"/>
                  <a:gd name="connsiteY1" fmla="*/ 0 h 1731299"/>
                  <a:gd name="connsiteX2" fmla="*/ 885825 w 885825"/>
                  <a:gd name="connsiteY2" fmla="*/ 1731299 h 1731299"/>
                  <a:gd name="connsiteX3" fmla="*/ 0 w 885825"/>
                  <a:gd name="connsiteY3" fmla="*/ 473999 h 1731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1731299">
                    <a:moveTo>
                      <a:pt x="0" y="473999"/>
                    </a:moveTo>
                    <a:lnTo>
                      <a:pt x="784851" y="0"/>
                    </a:lnTo>
                    <a:cubicBezTo>
                      <a:pt x="789613" y="723900"/>
                      <a:pt x="881063" y="1007399"/>
                      <a:pt x="885825" y="1731299"/>
                    </a:cubicBezTo>
                    <a:lnTo>
                      <a:pt x="0" y="473999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7" name="Group 57">
              <a:extLst>
                <a:ext uri="{FF2B5EF4-FFF2-40B4-BE49-F238E27FC236}">
                  <a16:creationId xmlns:a16="http://schemas.microsoft.com/office/drawing/2014/main" id="{52BEBCFB-C8CA-4274-A752-B853CBFD229A}"/>
                </a:ext>
              </a:extLst>
            </p:cNvPr>
            <p:cNvGrpSpPr/>
            <p:nvPr/>
          </p:nvGrpSpPr>
          <p:grpSpPr>
            <a:xfrm rot="20275744" flipH="1">
              <a:off x="11620625" y="3813253"/>
              <a:ext cx="1199242" cy="1359073"/>
              <a:chOff x="5365051" y="479822"/>
              <a:chExt cx="8036930" cy="9108006"/>
            </a:xfrm>
            <a:grpFill/>
          </p:grpSpPr>
          <p:sp>
            <p:nvSpPr>
              <p:cNvPr id="102" name="Freeform: Shape 122">
                <a:extLst>
                  <a:ext uri="{FF2B5EF4-FFF2-40B4-BE49-F238E27FC236}">
                    <a16:creationId xmlns:a16="http://schemas.microsoft.com/office/drawing/2014/main" id="{3AE511F5-FE37-49E1-BA23-4A83E90A86AD}"/>
                  </a:ext>
                </a:extLst>
              </p:cNvPr>
              <p:cNvSpPr/>
              <p:nvPr/>
            </p:nvSpPr>
            <p:spPr>
              <a:xfrm>
                <a:off x="11674978" y="8268752"/>
                <a:ext cx="1052698" cy="1319076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3" name="Freeform: Shape 123">
                <a:extLst>
                  <a:ext uri="{FF2B5EF4-FFF2-40B4-BE49-F238E27FC236}">
                    <a16:creationId xmlns:a16="http://schemas.microsoft.com/office/drawing/2014/main" id="{451513C4-FF31-4446-8DA8-BD24A583B6D9}"/>
                  </a:ext>
                </a:extLst>
              </p:cNvPr>
              <p:cNvSpPr/>
              <p:nvPr/>
            </p:nvSpPr>
            <p:spPr>
              <a:xfrm>
                <a:off x="9107333" y="6879848"/>
                <a:ext cx="3333521" cy="1613813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4" name="Freeform: Shape 124">
                <a:extLst>
                  <a:ext uri="{FF2B5EF4-FFF2-40B4-BE49-F238E27FC236}">
                    <a16:creationId xmlns:a16="http://schemas.microsoft.com/office/drawing/2014/main" id="{BAACF105-3818-4DF2-88D0-6CAF285AD6F8}"/>
                  </a:ext>
                </a:extLst>
              </p:cNvPr>
              <p:cNvSpPr/>
              <p:nvPr/>
            </p:nvSpPr>
            <p:spPr>
              <a:xfrm>
                <a:off x="5365051" y="5540920"/>
                <a:ext cx="1132614" cy="452887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5" name="Freeform: Shape 125">
                <a:extLst>
                  <a:ext uri="{FF2B5EF4-FFF2-40B4-BE49-F238E27FC236}">
                    <a16:creationId xmlns:a16="http://schemas.microsoft.com/office/drawing/2014/main" id="{E6F0E26A-7B3A-4A33-962E-405AF0E5F09D}"/>
                  </a:ext>
                </a:extLst>
              </p:cNvPr>
              <p:cNvSpPr/>
              <p:nvPr/>
            </p:nvSpPr>
            <p:spPr>
              <a:xfrm>
                <a:off x="6149703" y="5215816"/>
                <a:ext cx="1586462" cy="2373445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6" name="Freeform: Shape 126">
                <a:extLst>
                  <a:ext uri="{FF2B5EF4-FFF2-40B4-BE49-F238E27FC236}">
                    <a16:creationId xmlns:a16="http://schemas.microsoft.com/office/drawing/2014/main" id="{10231687-6324-421E-B895-D9BD3177151F}"/>
                  </a:ext>
                </a:extLst>
              </p:cNvPr>
              <p:cNvSpPr/>
              <p:nvPr/>
            </p:nvSpPr>
            <p:spPr>
              <a:xfrm>
                <a:off x="9871175" y="2566273"/>
                <a:ext cx="3530806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7" name="Freeform: Shape 127">
                <a:extLst>
                  <a:ext uri="{FF2B5EF4-FFF2-40B4-BE49-F238E27FC236}">
                    <a16:creationId xmlns:a16="http://schemas.microsoft.com/office/drawing/2014/main" id="{D537009C-37A3-4DB7-8D25-9A783FDEDEF8}"/>
                  </a:ext>
                </a:extLst>
              </p:cNvPr>
              <p:cNvSpPr/>
              <p:nvPr/>
            </p:nvSpPr>
            <p:spPr>
              <a:xfrm>
                <a:off x="7585443" y="3324704"/>
                <a:ext cx="2667181" cy="4626400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8" name="Freeform: Shape 128">
                <a:extLst>
                  <a:ext uri="{FF2B5EF4-FFF2-40B4-BE49-F238E27FC236}">
                    <a16:creationId xmlns:a16="http://schemas.microsoft.com/office/drawing/2014/main" id="{5320887B-965E-4398-B283-13E8FF02B929}"/>
                  </a:ext>
                </a:extLst>
              </p:cNvPr>
              <p:cNvSpPr/>
              <p:nvPr/>
            </p:nvSpPr>
            <p:spPr>
              <a:xfrm>
                <a:off x="7708807" y="479822"/>
                <a:ext cx="2543816" cy="6474125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38" name="Group 58">
              <a:extLst>
                <a:ext uri="{FF2B5EF4-FFF2-40B4-BE49-F238E27FC236}">
                  <a16:creationId xmlns:a16="http://schemas.microsoft.com/office/drawing/2014/main" id="{A4C614AC-5BE8-4181-B849-B0100CA97A56}"/>
                </a:ext>
              </a:extLst>
            </p:cNvPr>
            <p:cNvGrpSpPr/>
            <p:nvPr/>
          </p:nvGrpSpPr>
          <p:grpSpPr>
            <a:xfrm rot="20073958" flipH="1">
              <a:off x="10116518" y="4915090"/>
              <a:ext cx="1567652" cy="1079676"/>
              <a:chOff x="3667032" y="1708483"/>
              <a:chExt cx="8105829" cy="5582653"/>
            </a:xfrm>
            <a:grpFill/>
          </p:grpSpPr>
          <p:sp>
            <p:nvSpPr>
              <p:cNvPr id="95" name="Freeform: Shape 115">
                <a:extLst>
                  <a:ext uri="{FF2B5EF4-FFF2-40B4-BE49-F238E27FC236}">
                    <a16:creationId xmlns:a16="http://schemas.microsoft.com/office/drawing/2014/main" id="{9DF014BB-F179-42C6-8387-67F23D302EC8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6" name="Freeform: Shape 116">
                <a:extLst>
                  <a:ext uri="{FF2B5EF4-FFF2-40B4-BE49-F238E27FC236}">
                    <a16:creationId xmlns:a16="http://schemas.microsoft.com/office/drawing/2014/main" id="{43158B62-EB27-4DC0-B94A-8FE8EA3BEFD1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7" name="Freeform: Shape 117">
                <a:extLst>
                  <a:ext uri="{FF2B5EF4-FFF2-40B4-BE49-F238E27FC236}">
                    <a16:creationId xmlns:a16="http://schemas.microsoft.com/office/drawing/2014/main" id="{13509654-D1B0-45C4-82C8-B4E6A770FC48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8" name="Freeform: Shape 118">
                <a:extLst>
                  <a:ext uri="{FF2B5EF4-FFF2-40B4-BE49-F238E27FC236}">
                    <a16:creationId xmlns:a16="http://schemas.microsoft.com/office/drawing/2014/main" id="{97FE985F-CF05-4BAB-90B2-008EA982CFDE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9" name="Freeform: Shape 119">
                <a:extLst>
                  <a:ext uri="{FF2B5EF4-FFF2-40B4-BE49-F238E27FC236}">
                    <a16:creationId xmlns:a16="http://schemas.microsoft.com/office/drawing/2014/main" id="{793E1344-C6F0-4600-A9E9-B3D945BCDE49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0" name="Freeform: Shape 120">
                <a:extLst>
                  <a:ext uri="{FF2B5EF4-FFF2-40B4-BE49-F238E27FC236}">
                    <a16:creationId xmlns:a16="http://schemas.microsoft.com/office/drawing/2014/main" id="{2DDEF963-81E5-4279-A20A-7B42FBEC532C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01" name="Freeform: Shape 121">
                <a:extLst>
                  <a:ext uri="{FF2B5EF4-FFF2-40B4-BE49-F238E27FC236}">
                    <a16:creationId xmlns:a16="http://schemas.microsoft.com/office/drawing/2014/main" id="{055CC459-978F-462F-B9D0-9FF057FB212D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/>
              </a:p>
            </p:txBody>
          </p:sp>
        </p:grpSp>
        <p:grpSp>
          <p:nvGrpSpPr>
            <p:cNvPr id="39" name="Group 59">
              <a:extLst>
                <a:ext uri="{FF2B5EF4-FFF2-40B4-BE49-F238E27FC236}">
                  <a16:creationId xmlns:a16="http://schemas.microsoft.com/office/drawing/2014/main" id="{27CDE13E-0311-447C-BB0C-7D29480071E8}"/>
                </a:ext>
              </a:extLst>
            </p:cNvPr>
            <p:cNvGrpSpPr/>
            <p:nvPr/>
          </p:nvGrpSpPr>
          <p:grpSpPr>
            <a:xfrm rot="20073958" flipH="1">
              <a:off x="10286235" y="3877079"/>
              <a:ext cx="981095" cy="675695"/>
              <a:chOff x="3667032" y="1708483"/>
              <a:chExt cx="8105829" cy="5582653"/>
            </a:xfrm>
            <a:grpFill/>
          </p:grpSpPr>
          <p:sp>
            <p:nvSpPr>
              <p:cNvPr id="88" name="Freeform: Shape 108">
                <a:extLst>
                  <a:ext uri="{FF2B5EF4-FFF2-40B4-BE49-F238E27FC236}">
                    <a16:creationId xmlns:a16="http://schemas.microsoft.com/office/drawing/2014/main" id="{B9529AD4-43BB-447C-A120-BBBAAA35F914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9" name="Freeform: Shape 109">
                <a:extLst>
                  <a:ext uri="{FF2B5EF4-FFF2-40B4-BE49-F238E27FC236}">
                    <a16:creationId xmlns:a16="http://schemas.microsoft.com/office/drawing/2014/main" id="{F54FCD30-77AF-4276-9FB0-C876D05A59D6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0" name="Freeform: Shape 110">
                <a:extLst>
                  <a:ext uri="{FF2B5EF4-FFF2-40B4-BE49-F238E27FC236}">
                    <a16:creationId xmlns:a16="http://schemas.microsoft.com/office/drawing/2014/main" id="{F7F81DC8-04E6-4688-BF09-ABF4AFD23828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1" name="Freeform: Shape 111">
                <a:extLst>
                  <a:ext uri="{FF2B5EF4-FFF2-40B4-BE49-F238E27FC236}">
                    <a16:creationId xmlns:a16="http://schemas.microsoft.com/office/drawing/2014/main" id="{A2F6795F-328C-4D4A-AD5A-7677F8567BF9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2" name="Freeform: Shape 112">
                <a:extLst>
                  <a:ext uri="{FF2B5EF4-FFF2-40B4-BE49-F238E27FC236}">
                    <a16:creationId xmlns:a16="http://schemas.microsoft.com/office/drawing/2014/main" id="{2895DD53-9A8D-4E95-B47B-2811A566CC7D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3" name="Freeform: Shape 113">
                <a:extLst>
                  <a:ext uri="{FF2B5EF4-FFF2-40B4-BE49-F238E27FC236}">
                    <a16:creationId xmlns:a16="http://schemas.microsoft.com/office/drawing/2014/main" id="{BC32CC48-A1B0-454D-BEBD-EEE11B064C1E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4" name="Freeform: Shape 114">
                <a:extLst>
                  <a:ext uri="{FF2B5EF4-FFF2-40B4-BE49-F238E27FC236}">
                    <a16:creationId xmlns:a16="http://schemas.microsoft.com/office/drawing/2014/main" id="{179D71E8-0C6A-4683-BC2C-7C9F2F6AFA39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0" name="Group 60">
              <a:extLst>
                <a:ext uri="{FF2B5EF4-FFF2-40B4-BE49-F238E27FC236}">
                  <a16:creationId xmlns:a16="http://schemas.microsoft.com/office/drawing/2014/main" id="{6A260E8F-0DAE-45CC-824B-C06E74EDA4C0}"/>
                </a:ext>
              </a:extLst>
            </p:cNvPr>
            <p:cNvGrpSpPr/>
            <p:nvPr/>
          </p:nvGrpSpPr>
          <p:grpSpPr>
            <a:xfrm rot="20275744" flipH="1">
              <a:off x="10178213" y="1637992"/>
              <a:ext cx="1416765" cy="1605575"/>
              <a:chOff x="5365048" y="479821"/>
              <a:chExt cx="8036930" cy="9108010"/>
            </a:xfrm>
            <a:grpFill/>
          </p:grpSpPr>
          <p:sp>
            <p:nvSpPr>
              <p:cNvPr id="81" name="Freeform: Shape 101">
                <a:extLst>
                  <a:ext uri="{FF2B5EF4-FFF2-40B4-BE49-F238E27FC236}">
                    <a16:creationId xmlns:a16="http://schemas.microsoft.com/office/drawing/2014/main" id="{4FBD9A29-1095-4DF3-8AAF-A4DD711F798A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2" name="Freeform: Shape 102">
                <a:extLst>
                  <a:ext uri="{FF2B5EF4-FFF2-40B4-BE49-F238E27FC236}">
                    <a16:creationId xmlns:a16="http://schemas.microsoft.com/office/drawing/2014/main" id="{1152B84F-741C-4DBE-9881-0000B24E2FBF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3" name="Freeform: Shape 103">
                <a:extLst>
                  <a:ext uri="{FF2B5EF4-FFF2-40B4-BE49-F238E27FC236}">
                    <a16:creationId xmlns:a16="http://schemas.microsoft.com/office/drawing/2014/main" id="{1F69D678-8B60-4D23-BA66-BF93186C5CB3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4" name="Freeform: Shape 104">
                <a:extLst>
                  <a:ext uri="{FF2B5EF4-FFF2-40B4-BE49-F238E27FC236}">
                    <a16:creationId xmlns:a16="http://schemas.microsoft.com/office/drawing/2014/main" id="{18CEAC4A-D349-4A68-8F0F-9159F859CF37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5" name="Freeform: Shape 105">
                <a:extLst>
                  <a:ext uri="{FF2B5EF4-FFF2-40B4-BE49-F238E27FC236}">
                    <a16:creationId xmlns:a16="http://schemas.microsoft.com/office/drawing/2014/main" id="{D81E7F34-F14E-4D4E-B84E-98872DAFA6A0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6" name="Freeform: Shape 106">
                <a:extLst>
                  <a:ext uri="{FF2B5EF4-FFF2-40B4-BE49-F238E27FC236}">
                    <a16:creationId xmlns:a16="http://schemas.microsoft.com/office/drawing/2014/main" id="{4A5CF3F1-4EB7-49BF-8B08-CD6287648663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7" name="Freeform: Shape 107">
                <a:extLst>
                  <a:ext uri="{FF2B5EF4-FFF2-40B4-BE49-F238E27FC236}">
                    <a16:creationId xmlns:a16="http://schemas.microsoft.com/office/drawing/2014/main" id="{759000BD-4C3D-4C87-A028-087E024E32DA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1" name="Group 61">
              <a:extLst>
                <a:ext uri="{FF2B5EF4-FFF2-40B4-BE49-F238E27FC236}">
                  <a16:creationId xmlns:a16="http://schemas.microsoft.com/office/drawing/2014/main" id="{E4678AB1-7487-4A02-832E-E0CDA4432DD7}"/>
                </a:ext>
              </a:extLst>
            </p:cNvPr>
            <p:cNvGrpSpPr/>
            <p:nvPr/>
          </p:nvGrpSpPr>
          <p:grpSpPr>
            <a:xfrm rot="20275744" flipH="1">
              <a:off x="11852980" y="2424207"/>
              <a:ext cx="1074019" cy="1217156"/>
              <a:chOff x="5365048" y="479821"/>
              <a:chExt cx="8036930" cy="9108010"/>
            </a:xfrm>
            <a:grpFill/>
          </p:grpSpPr>
          <p:sp>
            <p:nvSpPr>
              <p:cNvPr id="74" name="Freeform: Shape 94">
                <a:extLst>
                  <a:ext uri="{FF2B5EF4-FFF2-40B4-BE49-F238E27FC236}">
                    <a16:creationId xmlns:a16="http://schemas.microsoft.com/office/drawing/2014/main" id="{F595F63A-5CA8-4068-BAFC-380A58F75918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5" name="Freeform: Shape 95">
                <a:extLst>
                  <a:ext uri="{FF2B5EF4-FFF2-40B4-BE49-F238E27FC236}">
                    <a16:creationId xmlns:a16="http://schemas.microsoft.com/office/drawing/2014/main" id="{1181F68E-4C74-4C40-B04F-6A74EB568B91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6" name="Freeform: Shape 96">
                <a:extLst>
                  <a:ext uri="{FF2B5EF4-FFF2-40B4-BE49-F238E27FC236}">
                    <a16:creationId xmlns:a16="http://schemas.microsoft.com/office/drawing/2014/main" id="{8BAA4179-C927-4493-8564-667F4E53520C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7" name="Freeform: Shape 97">
                <a:extLst>
                  <a:ext uri="{FF2B5EF4-FFF2-40B4-BE49-F238E27FC236}">
                    <a16:creationId xmlns:a16="http://schemas.microsoft.com/office/drawing/2014/main" id="{CBF5D579-3493-483C-9323-1C368D413382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8" name="Freeform: Shape 98">
                <a:extLst>
                  <a:ext uri="{FF2B5EF4-FFF2-40B4-BE49-F238E27FC236}">
                    <a16:creationId xmlns:a16="http://schemas.microsoft.com/office/drawing/2014/main" id="{4CA983A0-DA63-4657-BB1C-B11FCCA9DC04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9" name="Freeform: Shape 99">
                <a:extLst>
                  <a:ext uri="{FF2B5EF4-FFF2-40B4-BE49-F238E27FC236}">
                    <a16:creationId xmlns:a16="http://schemas.microsoft.com/office/drawing/2014/main" id="{6B48AA8D-C57A-47DF-80E8-977C765A9731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0" name="Freeform: Shape 100">
                <a:extLst>
                  <a:ext uri="{FF2B5EF4-FFF2-40B4-BE49-F238E27FC236}">
                    <a16:creationId xmlns:a16="http://schemas.microsoft.com/office/drawing/2014/main" id="{CB3F8D67-7305-4297-9A80-DA4109F323DD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2" name="Group 62">
              <a:extLst>
                <a:ext uri="{FF2B5EF4-FFF2-40B4-BE49-F238E27FC236}">
                  <a16:creationId xmlns:a16="http://schemas.microsoft.com/office/drawing/2014/main" id="{4A25A0C3-7962-46A5-9FB3-CCA1454047ED}"/>
                </a:ext>
              </a:extLst>
            </p:cNvPr>
            <p:cNvGrpSpPr/>
            <p:nvPr/>
          </p:nvGrpSpPr>
          <p:grpSpPr>
            <a:xfrm rot="21043784" flipH="1">
              <a:off x="12949689" y="4848333"/>
              <a:ext cx="885221" cy="609681"/>
              <a:chOff x="3667032" y="1708483"/>
              <a:chExt cx="8105829" cy="5582653"/>
            </a:xfrm>
            <a:grpFill/>
          </p:grpSpPr>
          <p:sp>
            <p:nvSpPr>
              <p:cNvPr id="67" name="Freeform: Shape 87">
                <a:extLst>
                  <a:ext uri="{FF2B5EF4-FFF2-40B4-BE49-F238E27FC236}">
                    <a16:creationId xmlns:a16="http://schemas.microsoft.com/office/drawing/2014/main" id="{D1549886-620B-425D-A6C6-4C13650C4D57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8" name="Freeform: Shape 88">
                <a:extLst>
                  <a:ext uri="{FF2B5EF4-FFF2-40B4-BE49-F238E27FC236}">
                    <a16:creationId xmlns:a16="http://schemas.microsoft.com/office/drawing/2014/main" id="{FFEEE664-8026-4CE9-A729-F084A90F15BE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9" name="Freeform: Shape 89">
                <a:extLst>
                  <a:ext uri="{FF2B5EF4-FFF2-40B4-BE49-F238E27FC236}">
                    <a16:creationId xmlns:a16="http://schemas.microsoft.com/office/drawing/2014/main" id="{FA620B01-B4A1-4BA4-B553-AE292E99DB21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0" name="Freeform: Shape 90">
                <a:extLst>
                  <a:ext uri="{FF2B5EF4-FFF2-40B4-BE49-F238E27FC236}">
                    <a16:creationId xmlns:a16="http://schemas.microsoft.com/office/drawing/2014/main" id="{85D63997-27B7-44CC-B21F-2990107CF1BE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1" name="Freeform: Shape 91">
                <a:extLst>
                  <a:ext uri="{FF2B5EF4-FFF2-40B4-BE49-F238E27FC236}">
                    <a16:creationId xmlns:a16="http://schemas.microsoft.com/office/drawing/2014/main" id="{9F90CD1D-5387-4D96-91F6-FD524514B7B9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2" name="Freeform: Shape 92">
                <a:extLst>
                  <a:ext uri="{FF2B5EF4-FFF2-40B4-BE49-F238E27FC236}">
                    <a16:creationId xmlns:a16="http://schemas.microsoft.com/office/drawing/2014/main" id="{B49F6C53-C3BD-41A4-90BD-8B549EDB93C0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73" name="Freeform: Shape 93">
                <a:extLst>
                  <a:ext uri="{FF2B5EF4-FFF2-40B4-BE49-F238E27FC236}">
                    <a16:creationId xmlns:a16="http://schemas.microsoft.com/office/drawing/2014/main" id="{4C6C39AA-AC8D-46BD-A281-7C30BC95C872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3" name="Group 63">
              <a:extLst>
                <a:ext uri="{FF2B5EF4-FFF2-40B4-BE49-F238E27FC236}">
                  <a16:creationId xmlns:a16="http://schemas.microsoft.com/office/drawing/2014/main" id="{4D456636-6177-4646-A18A-8BC018C679F1}"/>
                </a:ext>
              </a:extLst>
            </p:cNvPr>
            <p:cNvGrpSpPr/>
            <p:nvPr/>
          </p:nvGrpSpPr>
          <p:grpSpPr>
            <a:xfrm rot="21043784" flipH="1">
              <a:off x="9098408" y="3250271"/>
              <a:ext cx="740470" cy="509975"/>
              <a:chOff x="3667032" y="1708483"/>
              <a:chExt cx="8105829" cy="5582653"/>
            </a:xfrm>
            <a:grpFill/>
          </p:grpSpPr>
          <p:sp>
            <p:nvSpPr>
              <p:cNvPr id="60" name="Freeform: Shape 80">
                <a:extLst>
                  <a:ext uri="{FF2B5EF4-FFF2-40B4-BE49-F238E27FC236}">
                    <a16:creationId xmlns:a16="http://schemas.microsoft.com/office/drawing/2014/main" id="{C16E7D34-E5A9-42DA-BDA0-1C0504734A51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1" name="Freeform: Shape 81">
                <a:extLst>
                  <a:ext uri="{FF2B5EF4-FFF2-40B4-BE49-F238E27FC236}">
                    <a16:creationId xmlns:a16="http://schemas.microsoft.com/office/drawing/2014/main" id="{3CA607CF-F3AA-4FAF-8124-4E17C90263EE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2" name="Freeform: Shape 82">
                <a:extLst>
                  <a:ext uri="{FF2B5EF4-FFF2-40B4-BE49-F238E27FC236}">
                    <a16:creationId xmlns:a16="http://schemas.microsoft.com/office/drawing/2014/main" id="{65D3996C-3A5B-4397-93BB-8A8C18ACD240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3" name="Freeform: Shape 83">
                <a:extLst>
                  <a:ext uri="{FF2B5EF4-FFF2-40B4-BE49-F238E27FC236}">
                    <a16:creationId xmlns:a16="http://schemas.microsoft.com/office/drawing/2014/main" id="{CAB54107-D35A-44D0-9816-D9850FD3EEE6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4" name="Freeform: Shape 84">
                <a:extLst>
                  <a:ext uri="{FF2B5EF4-FFF2-40B4-BE49-F238E27FC236}">
                    <a16:creationId xmlns:a16="http://schemas.microsoft.com/office/drawing/2014/main" id="{EB7B8C47-4455-4D5C-9742-0044137AEAEC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5" name="Freeform: Shape 85">
                <a:extLst>
                  <a:ext uri="{FF2B5EF4-FFF2-40B4-BE49-F238E27FC236}">
                    <a16:creationId xmlns:a16="http://schemas.microsoft.com/office/drawing/2014/main" id="{7739CF17-783F-4FA5-BEE6-256587F835BB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66" name="Freeform: Shape 86">
                <a:extLst>
                  <a:ext uri="{FF2B5EF4-FFF2-40B4-BE49-F238E27FC236}">
                    <a16:creationId xmlns:a16="http://schemas.microsoft.com/office/drawing/2014/main" id="{59954748-EB08-4E0B-BEA3-FDD1982C02EE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4" name="Group 64">
              <a:extLst>
                <a:ext uri="{FF2B5EF4-FFF2-40B4-BE49-F238E27FC236}">
                  <a16:creationId xmlns:a16="http://schemas.microsoft.com/office/drawing/2014/main" id="{87066914-A1EC-4A93-A6BF-83DF83F4BB25}"/>
                </a:ext>
              </a:extLst>
            </p:cNvPr>
            <p:cNvGrpSpPr/>
            <p:nvPr/>
          </p:nvGrpSpPr>
          <p:grpSpPr>
            <a:xfrm rot="20275744" flipH="1">
              <a:off x="12999433" y="1262385"/>
              <a:ext cx="1627250" cy="1844119"/>
              <a:chOff x="5365048" y="479821"/>
              <a:chExt cx="8036930" cy="9108010"/>
            </a:xfrm>
            <a:grpFill/>
          </p:grpSpPr>
          <p:sp>
            <p:nvSpPr>
              <p:cNvPr id="53" name="Freeform: Shape 73">
                <a:extLst>
                  <a:ext uri="{FF2B5EF4-FFF2-40B4-BE49-F238E27FC236}">
                    <a16:creationId xmlns:a16="http://schemas.microsoft.com/office/drawing/2014/main" id="{16A05DD9-E635-4EB2-81EF-1B81F5387B72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4" name="Freeform: Shape 74">
                <a:extLst>
                  <a:ext uri="{FF2B5EF4-FFF2-40B4-BE49-F238E27FC236}">
                    <a16:creationId xmlns:a16="http://schemas.microsoft.com/office/drawing/2014/main" id="{048C7846-6971-4DB9-965E-F585B8FB4274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5" name="Freeform: Shape 75">
                <a:extLst>
                  <a:ext uri="{FF2B5EF4-FFF2-40B4-BE49-F238E27FC236}">
                    <a16:creationId xmlns:a16="http://schemas.microsoft.com/office/drawing/2014/main" id="{884E8197-B25B-4680-BBAC-C104434D3408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6" name="Freeform: Shape 76">
                <a:extLst>
                  <a:ext uri="{FF2B5EF4-FFF2-40B4-BE49-F238E27FC236}">
                    <a16:creationId xmlns:a16="http://schemas.microsoft.com/office/drawing/2014/main" id="{10A6479E-112C-4638-A325-8F44BBFF0321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7" name="Freeform: Shape 77">
                <a:extLst>
                  <a:ext uri="{FF2B5EF4-FFF2-40B4-BE49-F238E27FC236}">
                    <a16:creationId xmlns:a16="http://schemas.microsoft.com/office/drawing/2014/main" id="{EC9B11AE-96A8-4515-8A33-CF18057D2A1D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8" name="Freeform: Shape 78">
                <a:extLst>
                  <a:ext uri="{FF2B5EF4-FFF2-40B4-BE49-F238E27FC236}">
                    <a16:creationId xmlns:a16="http://schemas.microsoft.com/office/drawing/2014/main" id="{F8DDB90C-A308-46BD-BEAD-0FEC1E61DDC3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9" name="Freeform: Shape 79">
                <a:extLst>
                  <a:ext uri="{FF2B5EF4-FFF2-40B4-BE49-F238E27FC236}">
                    <a16:creationId xmlns:a16="http://schemas.microsoft.com/office/drawing/2014/main" id="{A36837C5-5230-4C98-9E6D-C820F4C73FFE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  <p:grpSp>
          <p:nvGrpSpPr>
            <p:cNvPr id="45" name="Group 65">
              <a:extLst>
                <a:ext uri="{FF2B5EF4-FFF2-40B4-BE49-F238E27FC236}">
                  <a16:creationId xmlns:a16="http://schemas.microsoft.com/office/drawing/2014/main" id="{68485657-D0F6-4701-973B-CA6B4B2C99FE}"/>
                </a:ext>
              </a:extLst>
            </p:cNvPr>
            <p:cNvGrpSpPr/>
            <p:nvPr/>
          </p:nvGrpSpPr>
          <p:grpSpPr>
            <a:xfrm rot="19361629" flipH="1">
              <a:off x="13519303" y="3604290"/>
              <a:ext cx="825204" cy="568334"/>
              <a:chOff x="3667032" y="1708483"/>
              <a:chExt cx="8105829" cy="5582653"/>
            </a:xfrm>
            <a:grpFill/>
          </p:grpSpPr>
          <p:sp>
            <p:nvSpPr>
              <p:cNvPr id="46" name="Freeform: Shape 66">
                <a:extLst>
                  <a:ext uri="{FF2B5EF4-FFF2-40B4-BE49-F238E27FC236}">
                    <a16:creationId xmlns:a16="http://schemas.microsoft.com/office/drawing/2014/main" id="{15E8FA86-7A6B-4B62-BED5-A237499DD50B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7" name="Freeform: Shape 67">
                <a:extLst>
                  <a:ext uri="{FF2B5EF4-FFF2-40B4-BE49-F238E27FC236}">
                    <a16:creationId xmlns:a16="http://schemas.microsoft.com/office/drawing/2014/main" id="{95A12BCA-50C7-4109-A55E-B32BA643CB8B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8" name="Freeform: Shape 68">
                <a:extLst>
                  <a:ext uri="{FF2B5EF4-FFF2-40B4-BE49-F238E27FC236}">
                    <a16:creationId xmlns:a16="http://schemas.microsoft.com/office/drawing/2014/main" id="{42B554A4-AC34-4221-AD36-E2B19B70AA14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9" name="Freeform: Shape 69">
                <a:extLst>
                  <a:ext uri="{FF2B5EF4-FFF2-40B4-BE49-F238E27FC236}">
                    <a16:creationId xmlns:a16="http://schemas.microsoft.com/office/drawing/2014/main" id="{0DBF045B-7F5C-4F70-AE56-542A7E4AE823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0" name="Freeform: Shape 70">
                <a:extLst>
                  <a:ext uri="{FF2B5EF4-FFF2-40B4-BE49-F238E27FC236}">
                    <a16:creationId xmlns:a16="http://schemas.microsoft.com/office/drawing/2014/main" id="{29D60EE4-031A-47C6-8A55-4DAEC50067B2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1" name="Freeform: Shape 71">
                <a:extLst>
                  <a:ext uri="{FF2B5EF4-FFF2-40B4-BE49-F238E27FC236}">
                    <a16:creationId xmlns:a16="http://schemas.microsoft.com/office/drawing/2014/main" id="{A42CFED2-7586-449C-B852-8D5C003D64C3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2" name="Freeform: Shape 72">
                <a:extLst>
                  <a:ext uri="{FF2B5EF4-FFF2-40B4-BE49-F238E27FC236}">
                    <a16:creationId xmlns:a16="http://schemas.microsoft.com/office/drawing/2014/main" id="{D834EE39-C7BE-4586-849F-2D7864C1DA2E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</p:grpSp>
      <p:sp>
        <p:nvSpPr>
          <p:cNvPr id="131" name="Rectangle 130"/>
          <p:cNvSpPr/>
          <p:nvPr/>
        </p:nvSpPr>
        <p:spPr>
          <a:xfrm>
            <a:off x="4831774" y="1569028"/>
            <a:ext cx="2774374" cy="7377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n-US" sz="1050" dirty="0">
                <a:latin typeface="Andalus" pitchFamily="18" charset="-78"/>
                <a:cs typeface="Andalus" pitchFamily="18" charset="-78"/>
              </a:rPr>
              <a:t>Dan Ketika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kita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sudah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menyelesaikan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semua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soal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atau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ujiannya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,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makan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akan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muncul</a:t>
            </a:r>
            <a:r>
              <a:rPr lang="en-US" sz="1050" dirty="0">
                <a:latin typeface="Andalus" pitchFamily="18" charset="-78"/>
                <a:cs typeface="Andalus" pitchFamily="18" charset="-78"/>
              </a:rPr>
              <a:t> table </a:t>
            </a:r>
            <a:r>
              <a:rPr lang="en-US" sz="1050" dirty="0" err="1">
                <a:latin typeface="Andalus" pitchFamily="18" charset="-78"/>
                <a:cs typeface="Andalus" pitchFamily="18" charset="-78"/>
              </a:rPr>
              <a:t>skor</a:t>
            </a:r>
            <a:endParaRPr lang="en-US" sz="1050" dirty="0">
              <a:latin typeface="Andalus" pitchFamily="18" charset="-78"/>
              <a:cs typeface="Andalus" pitchFamily="18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2A0053-C9A3-4E50-AA7E-4BFF6C1B5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199" y="1636663"/>
            <a:ext cx="3796287" cy="2135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8009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7"/>
          <p:cNvSpPr txBox="1">
            <a:spLocks noGrp="1"/>
          </p:cNvSpPr>
          <p:nvPr>
            <p:ph type="title"/>
          </p:nvPr>
        </p:nvSpPr>
        <p:spPr>
          <a:xfrm>
            <a:off x="883375" y="683600"/>
            <a:ext cx="6426300" cy="39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2800" b="0" dirty="0">
                <a:latin typeface="Segoe UI Web (West European)"/>
              </a:rPr>
              <a:t>FRONTEND</a:t>
            </a:r>
            <a:endParaRPr lang="id-ID" sz="2800" b="0" dirty="0">
              <a:effectLst/>
              <a:latin typeface="Segoe UI Web (West European)"/>
            </a:endParaRPr>
          </a:p>
        </p:txBody>
      </p:sp>
      <p:sp>
        <p:nvSpPr>
          <p:cNvPr id="298" name="Google Shape;298;p27"/>
          <p:cNvSpPr txBox="1">
            <a:spLocks noGrp="1"/>
          </p:cNvSpPr>
          <p:nvPr>
            <p:ph type="sldNum" idx="12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9" name="Freeform 19">
            <a:extLst>
              <a:ext uri="{FF2B5EF4-FFF2-40B4-BE49-F238E27FC236}">
                <a16:creationId xmlns:a16="http://schemas.microsoft.com/office/drawing/2014/main" id="{6F96A297-62F1-4444-B2F6-13617207E2D0}"/>
              </a:ext>
            </a:extLst>
          </p:cNvPr>
          <p:cNvSpPr>
            <a:spLocks noChangeAspect="1"/>
          </p:cNvSpPr>
          <p:nvPr/>
        </p:nvSpPr>
        <p:spPr>
          <a:xfrm rot="728902" flipH="1">
            <a:off x="8269123" y="3833479"/>
            <a:ext cx="654190" cy="352466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900">
              <a:solidFill>
                <a:schemeClr val="tx1"/>
              </a:solidFill>
            </a:endParaRPr>
          </a:p>
        </p:txBody>
      </p:sp>
      <p:pic>
        <p:nvPicPr>
          <p:cNvPr id="2" name="WhatsApp Video 2021-04-29 at 23.54.41">
            <a:hlinkClick r:id="" action="ppaction://media"/>
            <a:extLst>
              <a:ext uri="{FF2B5EF4-FFF2-40B4-BE49-F238E27FC236}">
                <a16:creationId xmlns:a16="http://schemas.microsoft.com/office/drawing/2014/main" id="{4F0A304C-67AD-4559-8B91-F9C98BA81D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4521" y="1251333"/>
            <a:ext cx="6692114" cy="331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51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1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3"/>
          <p:cNvSpPr txBox="1">
            <a:spLocks noGrp="1"/>
          </p:cNvSpPr>
          <p:nvPr>
            <p:ph type="title"/>
          </p:nvPr>
        </p:nvSpPr>
        <p:spPr>
          <a:xfrm>
            <a:off x="2760453" y="683600"/>
            <a:ext cx="4549222" cy="368823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>
                <a:latin typeface="Segoe UI Web (West European)"/>
              </a:rPr>
              <a:t>NAMA ANGGOTA</a:t>
            </a:r>
            <a:endParaRPr lang="id-ID" dirty="0">
              <a:effectLst/>
              <a:latin typeface="Segoe UI Web (West European)"/>
            </a:endParaRPr>
          </a:p>
        </p:txBody>
      </p:sp>
      <p:sp>
        <p:nvSpPr>
          <p:cNvPr id="257" name="Google Shape;257;p23"/>
          <p:cNvSpPr txBox="1">
            <a:spLocks noGrp="1"/>
          </p:cNvSpPr>
          <p:nvPr>
            <p:ph type="sldNum" idx="12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DFA5CAF-E6F7-4EBD-93AF-D5CA6D14EF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4817327"/>
              </p:ext>
            </p:extLst>
          </p:nvPr>
        </p:nvGraphicFramePr>
        <p:xfrm>
          <a:off x="621745" y="1318116"/>
          <a:ext cx="7782630" cy="3416747"/>
        </p:xfrm>
        <a:graphic>
          <a:graphicData uri="http://schemas.openxmlformats.org/drawingml/2006/table">
            <a:tbl>
              <a:tblPr firstRow="1" firstCol="1" bandRow="1">
                <a:tableStyleId>{1D783842-8F8A-472B-A6D1-50C4D95656BF}</a:tableStyleId>
              </a:tblPr>
              <a:tblGrid>
                <a:gridCol w="2253131">
                  <a:extLst>
                    <a:ext uri="{9D8B030D-6E8A-4147-A177-3AD203B41FA5}">
                      <a16:colId xmlns:a16="http://schemas.microsoft.com/office/drawing/2014/main" val="839414123"/>
                    </a:ext>
                  </a:extLst>
                </a:gridCol>
                <a:gridCol w="1842389">
                  <a:extLst>
                    <a:ext uri="{9D8B030D-6E8A-4147-A177-3AD203B41FA5}">
                      <a16:colId xmlns:a16="http://schemas.microsoft.com/office/drawing/2014/main" val="2083521452"/>
                    </a:ext>
                  </a:extLst>
                </a:gridCol>
                <a:gridCol w="1912879">
                  <a:extLst>
                    <a:ext uri="{9D8B030D-6E8A-4147-A177-3AD203B41FA5}">
                      <a16:colId xmlns:a16="http://schemas.microsoft.com/office/drawing/2014/main" val="487812535"/>
                    </a:ext>
                  </a:extLst>
                </a:gridCol>
                <a:gridCol w="1774231">
                  <a:extLst>
                    <a:ext uri="{9D8B030D-6E8A-4147-A177-3AD203B41FA5}">
                      <a16:colId xmlns:a16="http://schemas.microsoft.com/office/drawing/2014/main" val="2695796885"/>
                    </a:ext>
                  </a:extLst>
                </a:gridCol>
              </a:tblGrid>
              <a:tr h="414175"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</a:pPr>
                      <a:r>
                        <a:rPr lang="id-ID" sz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- </a:t>
                      </a:r>
                      <a:r>
                        <a:rPr lang="en-US" sz="1200" b="0" i="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Lukluatul</a:t>
                      </a:r>
                      <a:r>
                        <a:rPr lang="en-US" sz="1200" b="0" i="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en-US" sz="1200" b="0" i="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Mukarromah</a:t>
                      </a:r>
                      <a:r>
                        <a:rPr lang="en-US" sz="1200" b="0" i="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2502" marR="6250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(190441100176)</a:t>
                      </a:r>
                    </a:p>
                  </a:txBody>
                  <a:tcPr marL="62502" marR="6250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</a:pPr>
                      <a:r>
                        <a:rPr lang="id-ID" sz="12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- </a:t>
                      </a:r>
                      <a:r>
                        <a:rPr lang="en-US" sz="1200" b="0" i="0" dirty="0">
                          <a:effectLst/>
                          <a:latin typeface="Roboto" panose="02000000000000000000" pitchFamily="2" charset="0"/>
                        </a:rPr>
                        <a:t>Ahmad </a:t>
                      </a:r>
                      <a:r>
                        <a:rPr lang="en-US" sz="1200" b="0" i="0" dirty="0" err="1">
                          <a:effectLst/>
                          <a:latin typeface="Roboto" panose="02000000000000000000" pitchFamily="2" charset="0"/>
                        </a:rPr>
                        <a:t>Aliefandi</a:t>
                      </a:r>
                      <a:r>
                        <a:rPr lang="en-US" sz="1200" b="0" i="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US" sz="1200" b="0" i="0" dirty="0" err="1">
                          <a:effectLst/>
                          <a:latin typeface="Roboto" panose="02000000000000000000" pitchFamily="2" charset="0"/>
                        </a:rPr>
                        <a:t>Wicaksono</a:t>
                      </a:r>
                      <a:r>
                        <a:rPr lang="en-US" sz="1200" b="0" i="0" dirty="0">
                          <a:effectLst/>
                          <a:latin typeface="Roboto" panose="02000000000000000000" pitchFamily="2" charset="0"/>
                        </a:rPr>
                        <a:t> Putra </a:t>
                      </a:r>
                      <a:endParaRPr lang="en-US" sz="12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2502" marR="6250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(190441100177)</a:t>
                      </a:r>
                    </a:p>
                  </a:txBody>
                  <a:tcPr marL="62502" marR="62502" marT="0" marB="0"/>
                </a:tc>
                <a:extLst>
                  <a:ext uri="{0D108BD9-81ED-4DB2-BD59-A6C34878D82A}">
                    <a16:rowId xmlns:a16="http://schemas.microsoft.com/office/drawing/2014/main" val="1111060469"/>
                  </a:ext>
                </a:extLst>
              </a:tr>
              <a:tr h="420607"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</a:pPr>
                      <a:r>
                        <a:rPr lang="id-ID" sz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- </a:t>
                      </a:r>
                      <a:r>
                        <a:rPr lang="en-US" sz="1200" b="0" i="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Farida </a:t>
                      </a:r>
                      <a:r>
                        <a:rPr lang="en-US" sz="1200" b="0" i="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Fara</a:t>
                      </a:r>
                      <a:r>
                        <a:rPr lang="en-US" sz="1200" b="0" i="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en-US" sz="1200" b="0" i="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Disy</a:t>
                      </a:r>
                      <a:r>
                        <a:rPr lang="en-US" sz="1200" b="0" i="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2502" marR="6250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(190441100155)</a:t>
                      </a:r>
                    </a:p>
                  </a:txBody>
                  <a:tcPr marL="62502" marR="6250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</a:pPr>
                      <a:r>
                        <a:rPr lang="id-ID" sz="12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- </a:t>
                      </a:r>
                      <a:r>
                        <a:rPr lang="en-US" sz="1200" b="0" i="0" dirty="0" err="1">
                          <a:effectLst/>
                          <a:latin typeface="Roboto" panose="02000000000000000000" pitchFamily="2" charset="0"/>
                        </a:rPr>
                        <a:t>Syahril</a:t>
                      </a:r>
                      <a:r>
                        <a:rPr lang="en-US" sz="1200" b="0" i="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US" sz="1200" b="0" i="0" dirty="0" err="1">
                          <a:effectLst/>
                          <a:latin typeface="Roboto" panose="02000000000000000000" pitchFamily="2" charset="0"/>
                        </a:rPr>
                        <a:t>Mobin</a:t>
                      </a:r>
                      <a:r>
                        <a:rPr lang="en-US" sz="1200" b="0" i="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endParaRPr lang="en-US" sz="12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2502" marR="6250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(190441100059)</a:t>
                      </a:r>
                    </a:p>
                  </a:txBody>
                  <a:tcPr marL="62502" marR="62502" marT="0" marB="0"/>
                </a:tc>
                <a:extLst>
                  <a:ext uri="{0D108BD9-81ED-4DB2-BD59-A6C34878D82A}">
                    <a16:rowId xmlns:a16="http://schemas.microsoft.com/office/drawing/2014/main" val="2207279224"/>
                  </a:ext>
                </a:extLst>
              </a:tr>
              <a:tr h="551960"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</a:pPr>
                      <a:r>
                        <a:rPr lang="id-ID" sz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- </a:t>
                      </a:r>
                      <a:r>
                        <a:rPr lang="en-US" sz="1200" b="0" i="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Alfi</a:t>
                      </a:r>
                      <a:r>
                        <a:rPr lang="en-US" sz="1200" b="0" i="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en-US" sz="1200" b="0" i="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Na'imah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2502" marR="6250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(190441100</a:t>
                      </a:r>
                      <a:r>
                        <a:rPr lang="en-ID" sz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030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)</a:t>
                      </a:r>
                    </a:p>
                  </a:txBody>
                  <a:tcPr marL="62502" marR="6250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</a:pPr>
                      <a:r>
                        <a:rPr lang="id-ID" sz="12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- </a:t>
                      </a:r>
                      <a:r>
                        <a:rPr lang="en-US" sz="1200" b="0" i="0" dirty="0" err="1">
                          <a:effectLst/>
                          <a:latin typeface="Roboto" panose="02000000000000000000" pitchFamily="2" charset="0"/>
                        </a:rPr>
                        <a:t>Isma</a:t>
                      </a:r>
                      <a:r>
                        <a:rPr lang="en-US" sz="1200" b="0" i="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US" sz="1200" b="0" i="0" dirty="0" err="1">
                          <a:effectLst/>
                          <a:latin typeface="Roboto" panose="02000000000000000000" pitchFamily="2" charset="0"/>
                        </a:rPr>
                        <a:t>karunia</a:t>
                      </a:r>
                      <a:r>
                        <a:rPr lang="en-US" sz="1200" b="0" i="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US" sz="1200" b="0" i="0" dirty="0" err="1">
                          <a:effectLst/>
                          <a:latin typeface="Roboto" panose="02000000000000000000" pitchFamily="2" charset="0"/>
                        </a:rPr>
                        <a:t>Dewi</a:t>
                      </a:r>
                      <a:r>
                        <a:rPr lang="en-US" sz="1200" b="0" i="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endParaRPr lang="en-US" sz="12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2502" marR="6250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(190441100105)</a:t>
                      </a:r>
                    </a:p>
                  </a:txBody>
                  <a:tcPr marL="62502" marR="62502" marT="0" marB="0"/>
                </a:tc>
                <a:extLst>
                  <a:ext uri="{0D108BD9-81ED-4DB2-BD59-A6C34878D82A}">
                    <a16:rowId xmlns:a16="http://schemas.microsoft.com/office/drawing/2014/main" val="832771505"/>
                  </a:ext>
                </a:extLst>
              </a:tr>
              <a:tr h="753474"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</a:pPr>
                      <a:r>
                        <a:rPr lang="id-ID" sz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- </a:t>
                      </a:r>
                      <a:r>
                        <a:rPr lang="en-US" sz="1200" b="0" i="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Udianie</a:t>
                      </a:r>
                      <a:r>
                        <a:rPr lang="en-US" sz="1200" b="0" i="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en-US" sz="1200" b="0" i="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Fatimatuz</a:t>
                      </a:r>
                      <a:r>
                        <a:rPr lang="en-US" sz="1200" b="0" i="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en-US" sz="1200" b="0" i="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Zahwa</a:t>
                      </a:r>
                      <a:r>
                        <a:rPr lang="en-US" sz="1200" b="0" i="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2502" marR="6250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(190441100076)</a:t>
                      </a:r>
                    </a:p>
                  </a:txBody>
                  <a:tcPr marL="62502" marR="6250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</a:pPr>
                      <a:r>
                        <a:rPr lang="id-ID" sz="12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- </a:t>
                      </a:r>
                      <a:r>
                        <a:rPr lang="en-US" sz="1200" b="0" i="0" dirty="0">
                          <a:effectLst/>
                          <a:latin typeface="Roboto" panose="02000000000000000000" pitchFamily="2" charset="0"/>
                        </a:rPr>
                        <a:t>M. </a:t>
                      </a:r>
                      <a:r>
                        <a:rPr lang="en-US" sz="1200" b="0" i="0" dirty="0" err="1">
                          <a:effectLst/>
                          <a:latin typeface="Roboto" panose="02000000000000000000" pitchFamily="2" charset="0"/>
                        </a:rPr>
                        <a:t>Eko</a:t>
                      </a:r>
                      <a:r>
                        <a:rPr lang="en-US" sz="1200" b="0" i="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US" sz="1200" b="0" i="0" dirty="0" err="1">
                          <a:effectLst/>
                          <a:latin typeface="Roboto" panose="02000000000000000000" pitchFamily="2" charset="0"/>
                        </a:rPr>
                        <a:t>Puji</a:t>
                      </a:r>
                      <a:r>
                        <a:rPr lang="en-US" sz="1200" b="0" i="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US" sz="1200" b="0" i="0" dirty="0" err="1">
                          <a:effectLst/>
                          <a:latin typeface="Roboto" panose="02000000000000000000" pitchFamily="2" charset="0"/>
                        </a:rPr>
                        <a:t>Listianto</a:t>
                      </a:r>
                      <a:r>
                        <a:rPr lang="en-US" sz="1200" b="0" i="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endParaRPr lang="en-US" sz="12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2502" marR="6250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(190441100078)</a:t>
                      </a:r>
                    </a:p>
                  </a:txBody>
                  <a:tcPr marL="62502" marR="62502" marT="0" marB="0"/>
                </a:tc>
                <a:extLst>
                  <a:ext uri="{0D108BD9-81ED-4DB2-BD59-A6C34878D82A}">
                    <a16:rowId xmlns:a16="http://schemas.microsoft.com/office/drawing/2014/main" val="2187339604"/>
                  </a:ext>
                </a:extLst>
              </a:tr>
              <a:tr h="551960"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</a:pPr>
                      <a:r>
                        <a:rPr lang="id-ID" sz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-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Alfini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Nuril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Insani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2502" marR="6250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(190441100154)</a:t>
                      </a:r>
                    </a:p>
                  </a:txBody>
                  <a:tcPr marL="62502" marR="6250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</a:pPr>
                      <a:r>
                        <a:rPr lang="en-US" sz="1200" b="0" i="0" dirty="0">
                          <a:effectLst/>
                          <a:latin typeface="Roboto" panose="02000000000000000000" pitchFamily="2" charset="0"/>
                        </a:rPr>
                        <a:t>- </a:t>
                      </a:r>
                      <a:r>
                        <a:rPr lang="en-US" sz="1200" b="0" i="0" dirty="0" err="1">
                          <a:effectLst/>
                          <a:latin typeface="Roboto" panose="02000000000000000000" pitchFamily="2" charset="0"/>
                        </a:rPr>
                        <a:t>Moch</a:t>
                      </a:r>
                      <a:r>
                        <a:rPr lang="en-US" sz="1200" b="0" i="0" dirty="0">
                          <a:effectLst/>
                          <a:latin typeface="Roboto" panose="02000000000000000000" pitchFamily="2" charset="0"/>
                        </a:rPr>
                        <a:t>. Rizal Efendi </a:t>
                      </a:r>
                      <a:endParaRPr lang="en-US" sz="12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2502" marR="6250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(190441100073)</a:t>
                      </a:r>
                    </a:p>
                  </a:txBody>
                  <a:tcPr marL="62502" marR="62502" marT="0" marB="0"/>
                </a:tc>
                <a:extLst>
                  <a:ext uri="{0D108BD9-81ED-4DB2-BD59-A6C34878D82A}">
                    <a16:rowId xmlns:a16="http://schemas.microsoft.com/office/drawing/2014/main" val="5720622"/>
                  </a:ext>
                </a:extLst>
              </a:tr>
              <a:tr h="580432"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</a:pPr>
                      <a:r>
                        <a:rPr lang="id-ID" sz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- </a:t>
                      </a:r>
                      <a:r>
                        <a:rPr lang="en-US" sz="1200" b="0" i="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Archia</a:t>
                      </a:r>
                      <a:r>
                        <a:rPr lang="en-US" sz="1200" b="0" i="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Ezra </a:t>
                      </a:r>
                      <a:r>
                        <a:rPr lang="en-US" sz="1200" b="0" i="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Tanaya</a:t>
                      </a:r>
                      <a:r>
                        <a:rPr lang="en-US" sz="1200" b="0" i="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en-US" sz="1200" b="0" i="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Dwitya</a:t>
                      </a:r>
                      <a:r>
                        <a:rPr lang="en-US" sz="1200" b="0" i="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2502" marR="6250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(190441100121)</a:t>
                      </a:r>
                      <a:endParaRPr lang="en-US" sz="1000" dirty="0">
                        <a:solidFill>
                          <a:schemeClr val="tx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2502" marR="6250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50000"/>
                        </a:lnSpc>
                      </a:pPr>
                      <a:r>
                        <a:rPr lang="en-US" sz="1000" dirty="0">
                          <a:effectLst/>
                        </a:rPr>
                        <a:t>-  </a:t>
                      </a:r>
                      <a:r>
                        <a:rPr lang="en-US" sz="1200" b="0" i="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Atika</a:t>
                      </a:r>
                      <a:r>
                        <a:rPr lang="en-US" sz="1200" b="0" i="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Putri </a:t>
                      </a:r>
                      <a:r>
                        <a:rPr lang="en-US" sz="1200" b="0" i="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Islami</a:t>
                      </a:r>
                      <a:r>
                        <a:rPr lang="en-US" sz="1200" b="0" i="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endParaRPr lang="en-US" sz="12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2502" marR="62502" marT="0" marB="0"/>
                </a:tc>
                <a:tc>
                  <a:txBody>
                    <a:bodyPr/>
                    <a:lstStyle/>
                    <a:p>
                      <a:pPr marL="45720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r>
                        <a:rPr lang="en-US" sz="12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(190441100067)</a:t>
                      </a:r>
                    </a:p>
                    <a:p>
                      <a:pPr marL="457200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62502" marR="62502" marT="0" marB="0"/>
                </a:tc>
                <a:extLst>
                  <a:ext uri="{0D108BD9-81ED-4DB2-BD59-A6C34878D82A}">
                    <a16:rowId xmlns:a16="http://schemas.microsoft.com/office/drawing/2014/main" val="21164493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3546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8"/>
          <p:cNvSpPr txBox="1">
            <a:spLocks noGrp="1"/>
          </p:cNvSpPr>
          <p:nvPr>
            <p:ph type="title" idx="4294967295"/>
          </p:nvPr>
        </p:nvSpPr>
        <p:spPr>
          <a:xfrm>
            <a:off x="3015122" y="694305"/>
            <a:ext cx="6426300" cy="39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1800" dirty="0">
                <a:latin typeface="Segoe UI Web (West European)"/>
              </a:rPr>
              <a:t>FLOWCHART PENGUNJUNG</a:t>
            </a:r>
            <a:endParaRPr lang="id-ID" sz="1800" dirty="0">
              <a:effectLst/>
              <a:latin typeface="Segoe UI Web (West European)"/>
            </a:endParaRPr>
          </a:p>
        </p:txBody>
      </p:sp>
      <p:sp>
        <p:nvSpPr>
          <p:cNvPr id="307" name="Google Shape;307;p28"/>
          <p:cNvSpPr txBox="1">
            <a:spLocks noGrp="1"/>
          </p:cNvSpPr>
          <p:nvPr>
            <p:ph type="sldNum" idx="12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20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8AF98B-BDC7-426E-81D2-35FA5E0D8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159" y="1571268"/>
            <a:ext cx="7953440" cy="218202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8"/>
          <p:cNvSpPr txBox="1">
            <a:spLocks noGrp="1"/>
          </p:cNvSpPr>
          <p:nvPr>
            <p:ph type="title" idx="4294967295"/>
          </p:nvPr>
        </p:nvSpPr>
        <p:spPr>
          <a:xfrm>
            <a:off x="3015122" y="694305"/>
            <a:ext cx="6426300" cy="39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1800" dirty="0">
                <a:latin typeface="Segoe UI Web (West European)"/>
              </a:rPr>
              <a:t>FLOWCHART ADMIN</a:t>
            </a:r>
            <a:endParaRPr lang="id-ID" sz="1800" dirty="0">
              <a:effectLst/>
              <a:latin typeface="Segoe UI Web (West European)"/>
            </a:endParaRPr>
          </a:p>
        </p:txBody>
      </p:sp>
      <p:sp>
        <p:nvSpPr>
          <p:cNvPr id="307" name="Google Shape;307;p28"/>
          <p:cNvSpPr txBox="1">
            <a:spLocks noGrp="1"/>
          </p:cNvSpPr>
          <p:nvPr>
            <p:ph type="sldNum" idx="12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21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9221AF-EE75-4BED-A401-E1B9CA87B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563" y="1090605"/>
            <a:ext cx="6943060" cy="3460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9487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7"/>
          <p:cNvSpPr txBox="1">
            <a:spLocks noGrp="1"/>
          </p:cNvSpPr>
          <p:nvPr>
            <p:ph type="ctrTitle" idx="4294967295"/>
          </p:nvPr>
        </p:nvSpPr>
        <p:spPr>
          <a:xfrm>
            <a:off x="879895" y="1718488"/>
            <a:ext cx="3881886" cy="171901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Thanks!</a:t>
            </a:r>
            <a:endParaRPr sz="7200" dirty="0"/>
          </a:p>
        </p:txBody>
      </p:sp>
      <p:sp>
        <p:nvSpPr>
          <p:cNvPr id="412" name="Google Shape;412;p37"/>
          <p:cNvSpPr txBox="1">
            <a:spLocks noGrp="1"/>
          </p:cNvSpPr>
          <p:nvPr>
            <p:ph type="sldNum" idx="12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413" name="Google Shape;413;p37"/>
          <p:cNvSpPr/>
          <p:nvPr/>
        </p:nvSpPr>
        <p:spPr>
          <a:xfrm>
            <a:off x="5698675" y="1712225"/>
            <a:ext cx="1861301" cy="1719020"/>
          </a:xfrm>
          <a:custGeom>
            <a:avLst/>
            <a:gdLst/>
            <a:ahLst/>
            <a:cxnLst/>
            <a:rect l="l" t="t" r="r" b="b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7"/>
          <p:cNvSpPr txBox="1">
            <a:spLocks noGrp="1"/>
          </p:cNvSpPr>
          <p:nvPr>
            <p:ph type="title"/>
          </p:nvPr>
        </p:nvSpPr>
        <p:spPr>
          <a:xfrm>
            <a:off x="883375" y="683600"/>
            <a:ext cx="6426300" cy="39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2800" b="0" dirty="0">
                <a:effectLst/>
                <a:latin typeface="Segoe UI Web (West European)"/>
              </a:rPr>
              <a:t>MOODBOARD</a:t>
            </a:r>
            <a:endParaRPr lang="id-ID" sz="2800" b="0" dirty="0">
              <a:effectLst/>
              <a:latin typeface="Segoe UI Web (West European)"/>
            </a:endParaRPr>
          </a:p>
        </p:txBody>
      </p:sp>
      <p:sp>
        <p:nvSpPr>
          <p:cNvPr id="298" name="Google Shape;298;p27"/>
          <p:cNvSpPr txBox="1">
            <a:spLocks noGrp="1"/>
          </p:cNvSpPr>
          <p:nvPr>
            <p:ph type="sldNum" idx="12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AFA539-F052-4AB0-83C5-E90861C949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586" y="1411473"/>
            <a:ext cx="7755789" cy="2806822"/>
          </a:xfrm>
          <a:prstGeom prst="rect">
            <a:avLst/>
          </a:prstGeom>
        </p:spPr>
      </p:pic>
      <p:sp>
        <p:nvSpPr>
          <p:cNvPr id="9" name="Freeform 19">
            <a:extLst>
              <a:ext uri="{FF2B5EF4-FFF2-40B4-BE49-F238E27FC236}">
                <a16:creationId xmlns:a16="http://schemas.microsoft.com/office/drawing/2014/main" id="{6F96A297-62F1-4444-B2F6-13617207E2D0}"/>
              </a:ext>
            </a:extLst>
          </p:cNvPr>
          <p:cNvSpPr>
            <a:spLocks noChangeAspect="1"/>
          </p:cNvSpPr>
          <p:nvPr/>
        </p:nvSpPr>
        <p:spPr>
          <a:xfrm rot="728902" flipH="1">
            <a:off x="8269123" y="3833479"/>
            <a:ext cx="654190" cy="352466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9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305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 13">
            <a:extLst>
              <a:ext uri="{FF2B5EF4-FFF2-40B4-BE49-F238E27FC236}">
                <a16:creationId xmlns:a16="http://schemas.microsoft.com/office/drawing/2014/main" id="{4A70C31F-14BC-4E9D-B047-9E9AA8F1BA64}"/>
              </a:ext>
            </a:extLst>
          </p:cNvPr>
          <p:cNvSpPr>
            <a:spLocks/>
          </p:cNvSpPr>
          <p:nvPr/>
        </p:nvSpPr>
        <p:spPr bwMode="auto">
          <a:xfrm rot="8950285" flipV="1">
            <a:off x="1218430" y="2870409"/>
            <a:ext cx="2186246" cy="3277426"/>
          </a:xfrm>
          <a:custGeom>
            <a:avLst/>
            <a:gdLst>
              <a:gd name="T0" fmla="*/ 388 w 2127"/>
              <a:gd name="T1" fmla="*/ 1550 h 3157"/>
              <a:gd name="T2" fmla="*/ 312 w 2127"/>
              <a:gd name="T3" fmla="*/ 1481 h 3157"/>
              <a:gd name="T4" fmla="*/ 259 w 2127"/>
              <a:gd name="T5" fmla="*/ 1260 h 3157"/>
              <a:gd name="T6" fmla="*/ 380 w 2127"/>
              <a:gd name="T7" fmla="*/ 1152 h 3157"/>
              <a:gd name="T8" fmla="*/ 318 w 2127"/>
              <a:gd name="T9" fmla="*/ 915 h 3157"/>
              <a:gd name="T10" fmla="*/ 345 w 2127"/>
              <a:gd name="T11" fmla="*/ 802 h 3157"/>
              <a:gd name="T12" fmla="*/ 349 w 2127"/>
              <a:gd name="T13" fmla="*/ 635 h 3157"/>
              <a:gd name="T14" fmla="*/ 421 w 2127"/>
              <a:gd name="T15" fmla="*/ 485 h 3157"/>
              <a:gd name="T16" fmla="*/ 561 w 2127"/>
              <a:gd name="T17" fmla="*/ 367 h 3157"/>
              <a:gd name="T18" fmla="*/ 569 w 2127"/>
              <a:gd name="T19" fmla="*/ 271 h 3157"/>
              <a:gd name="T20" fmla="*/ 561 w 2127"/>
              <a:gd name="T21" fmla="*/ 181 h 3157"/>
              <a:gd name="T22" fmla="*/ 625 w 2127"/>
              <a:gd name="T23" fmla="*/ 148 h 3157"/>
              <a:gd name="T24" fmla="*/ 769 w 2127"/>
              <a:gd name="T25" fmla="*/ 90 h 3157"/>
              <a:gd name="T26" fmla="*/ 909 w 2127"/>
              <a:gd name="T27" fmla="*/ 57 h 3157"/>
              <a:gd name="T28" fmla="*/ 1114 w 2127"/>
              <a:gd name="T29" fmla="*/ 148 h 3157"/>
              <a:gd name="T30" fmla="*/ 1236 w 2127"/>
              <a:gd name="T31" fmla="*/ 300 h 3157"/>
              <a:gd name="T32" fmla="*/ 1447 w 2127"/>
              <a:gd name="T33" fmla="*/ 373 h 3157"/>
              <a:gd name="T34" fmla="*/ 1554 w 2127"/>
              <a:gd name="T35" fmla="*/ 475 h 3157"/>
              <a:gd name="T36" fmla="*/ 1775 w 2127"/>
              <a:gd name="T37" fmla="*/ 691 h 3157"/>
              <a:gd name="T38" fmla="*/ 1677 w 2127"/>
              <a:gd name="T39" fmla="*/ 814 h 3157"/>
              <a:gd name="T40" fmla="*/ 1939 w 2127"/>
              <a:gd name="T41" fmla="*/ 1097 h 3157"/>
              <a:gd name="T42" fmla="*/ 1890 w 2127"/>
              <a:gd name="T43" fmla="*/ 1273 h 3157"/>
              <a:gd name="T44" fmla="*/ 2095 w 2127"/>
              <a:gd name="T45" fmla="*/ 1310 h 3157"/>
              <a:gd name="T46" fmla="*/ 1794 w 2127"/>
              <a:gd name="T47" fmla="*/ 1274 h 3157"/>
              <a:gd name="T48" fmla="*/ 1811 w 2127"/>
              <a:gd name="T49" fmla="*/ 1429 h 3157"/>
              <a:gd name="T50" fmla="*/ 1930 w 2127"/>
              <a:gd name="T51" fmla="*/ 1478 h 3157"/>
              <a:gd name="T52" fmla="*/ 1627 w 2127"/>
              <a:gd name="T53" fmla="*/ 1415 h 3157"/>
              <a:gd name="T54" fmla="*/ 1667 w 2127"/>
              <a:gd name="T55" fmla="*/ 1497 h 3157"/>
              <a:gd name="T56" fmla="*/ 1629 w 2127"/>
              <a:gd name="T57" fmla="*/ 1664 h 3157"/>
              <a:gd name="T58" fmla="*/ 1496 w 2127"/>
              <a:gd name="T59" fmla="*/ 1500 h 3157"/>
              <a:gd name="T60" fmla="*/ 1532 w 2127"/>
              <a:gd name="T61" fmla="*/ 1589 h 3157"/>
              <a:gd name="T62" fmla="*/ 1509 w 2127"/>
              <a:gd name="T63" fmla="*/ 1647 h 3157"/>
              <a:gd name="T64" fmla="*/ 1579 w 2127"/>
              <a:gd name="T65" fmla="*/ 1799 h 3157"/>
              <a:gd name="T66" fmla="*/ 1631 w 2127"/>
              <a:gd name="T67" fmla="*/ 2080 h 3157"/>
              <a:gd name="T68" fmla="*/ 1652 w 2127"/>
              <a:gd name="T69" fmla="*/ 2242 h 3157"/>
              <a:gd name="T70" fmla="*/ 1572 w 2127"/>
              <a:gd name="T71" fmla="*/ 2303 h 3157"/>
              <a:gd name="T72" fmla="*/ 1567 w 2127"/>
              <a:gd name="T73" fmla="*/ 2433 h 3157"/>
              <a:gd name="T74" fmla="*/ 1498 w 2127"/>
              <a:gd name="T75" fmla="*/ 2455 h 3157"/>
              <a:gd name="T76" fmla="*/ 1384 w 2127"/>
              <a:gd name="T77" fmla="*/ 2483 h 3157"/>
              <a:gd name="T78" fmla="*/ 1251 w 2127"/>
              <a:gd name="T79" fmla="*/ 2679 h 3157"/>
              <a:gd name="T80" fmla="*/ 998 w 2127"/>
              <a:gd name="T81" fmla="*/ 2538 h 3157"/>
              <a:gd name="T82" fmla="*/ 790 w 2127"/>
              <a:gd name="T83" fmla="*/ 2468 h 3157"/>
              <a:gd name="T84" fmla="*/ 649 w 2127"/>
              <a:gd name="T85" fmla="*/ 2321 h 3157"/>
              <a:gd name="T86" fmla="*/ 513 w 2127"/>
              <a:gd name="T87" fmla="*/ 2337 h 3157"/>
              <a:gd name="T88" fmla="*/ 574 w 2127"/>
              <a:gd name="T89" fmla="*/ 2476 h 3157"/>
              <a:gd name="T90" fmla="*/ 545 w 2127"/>
              <a:gd name="T91" fmla="*/ 2580 h 3157"/>
              <a:gd name="T92" fmla="*/ 349 w 2127"/>
              <a:gd name="T93" fmla="*/ 2754 h 3157"/>
              <a:gd name="T94" fmla="*/ 407 w 2127"/>
              <a:gd name="T95" fmla="*/ 2783 h 3157"/>
              <a:gd name="T96" fmla="*/ 456 w 2127"/>
              <a:gd name="T97" fmla="*/ 2817 h 3157"/>
              <a:gd name="T98" fmla="*/ 449 w 2127"/>
              <a:gd name="T99" fmla="*/ 2968 h 3157"/>
              <a:gd name="T100" fmla="*/ 392 w 2127"/>
              <a:gd name="T101" fmla="*/ 3084 h 3157"/>
              <a:gd name="T102" fmla="*/ 349 w 2127"/>
              <a:gd name="T103" fmla="*/ 3149 h 3157"/>
              <a:gd name="T104" fmla="*/ 164 w 2127"/>
              <a:gd name="T105" fmla="*/ 3145 h 3157"/>
              <a:gd name="T106" fmla="*/ 18 w 2127"/>
              <a:gd name="T107" fmla="*/ 2940 h 3157"/>
              <a:gd name="T108" fmla="*/ 139 w 2127"/>
              <a:gd name="T109" fmla="*/ 2743 h 3157"/>
              <a:gd name="T110" fmla="*/ 100 w 2127"/>
              <a:gd name="T111" fmla="*/ 2541 h 3157"/>
              <a:gd name="T112" fmla="*/ 211 w 2127"/>
              <a:gd name="T113" fmla="*/ 2293 h 3157"/>
              <a:gd name="T114" fmla="*/ 341 w 2127"/>
              <a:gd name="T115" fmla="*/ 2266 h 3157"/>
              <a:gd name="T116" fmla="*/ 417 w 2127"/>
              <a:gd name="T117" fmla="*/ 2296 h 3157"/>
              <a:gd name="T118" fmla="*/ 508 w 2127"/>
              <a:gd name="T119" fmla="*/ 2062 h 3157"/>
              <a:gd name="T120" fmla="*/ 488 w 2127"/>
              <a:gd name="T121" fmla="*/ 1904 h 3157"/>
              <a:gd name="T122" fmla="*/ 496 w 2127"/>
              <a:gd name="T123" fmla="*/ 1782 h 3157"/>
              <a:gd name="T124" fmla="*/ 514 w 2127"/>
              <a:gd name="T125" fmla="*/ 1618 h 3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127" h="3157">
                <a:moveTo>
                  <a:pt x="440" y="1547"/>
                </a:moveTo>
                <a:cubicBezTo>
                  <a:pt x="431" y="1553"/>
                  <a:pt x="430" y="1563"/>
                  <a:pt x="426" y="1570"/>
                </a:cubicBezTo>
                <a:cubicBezTo>
                  <a:pt x="422" y="1577"/>
                  <a:pt x="419" y="1587"/>
                  <a:pt x="408" y="1586"/>
                </a:cubicBezTo>
                <a:cubicBezTo>
                  <a:pt x="395" y="1585"/>
                  <a:pt x="382" y="1582"/>
                  <a:pt x="376" y="1569"/>
                </a:cubicBezTo>
                <a:cubicBezTo>
                  <a:pt x="370" y="1558"/>
                  <a:pt x="372" y="1549"/>
                  <a:pt x="388" y="1550"/>
                </a:cubicBezTo>
                <a:cubicBezTo>
                  <a:pt x="399" y="1551"/>
                  <a:pt x="401" y="1544"/>
                  <a:pt x="401" y="1535"/>
                </a:cubicBezTo>
                <a:cubicBezTo>
                  <a:pt x="403" y="1510"/>
                  <a:pt x="380" y="1494"/>
                  <a:pt x="357" y="1505"/>
                </a:cubicBezTo>
                <a:cubicBezTo>
                  <a:pt x="349" y="1508"/>
                  <a:pt x="342" y="1512"/>
                  <a:pt x="333" y="1515"/>
                </a:cubicBezTo>
                <a:cubicBezTo>
                  <a:pt x="323" y="1517"/>
                  <a:pt x="315" y="1514"/>
                  <a:pt x="309" y="1505"/>
                </a:cubicBezTo>
                <a:cubicBezTo>
                  <a:pt x="302" y="1496"/>
                  <a:pt x="307" y="1489"/>
                  <a:pt x="312" y="1481"/>
                </a:cubicBezTo>
                <a:cubicBezTo>
                  <a:pt x="321" y="1467"/>
                  <a:pt x="336" y="1464"/>
                  <a:pt x="351" y="1459"/>
                </a:cubicBezTo>
                <a:cubicBezTo>
                  <a:pt x="387" y="1447"/>
                  <a:pt x="387" y="1447"/>
                  <a:pt x="375" y="1411"/>
                </a:cubicBezTo>
                <a:cubicBezTo>
                  <a:pt x="364" y="1376"/>
                  <a:pt x="354" y="1342"/>
                  <a:pt x="353" y="1306"/>
                </a:cubicBezTo>
                <a:cubicBezTo>
                  <a:pt x="353" y="1294"/>
                  <a:pt x="346" y="1293"/>
                  <a:pt x="338" y="1291"/>
                </a:cubicBezTo>
                <a:cubicBezTo>
                  <a:pt x="312" y="1284"/>
                  <a:pt x="286" y="1275"/>
                  <a:pt x="259" y="1260"/>
                </a:cubicBezTo>
                <a:cubicBezTo>
                  <a:pt x="282" y="1252"/>
                  <a:pt x="302" y="1256"/>
                  <a:pt x="323" y="1257"/>
                </a:cubicBezTo>
                <a:cubicBezTo>
                  <a:pt x="367" y="1259"/>
                  <a:pt x="387" y="1243"/>
                  <a:pt x="392" y="1204"/>
                </a:cubicBezTo>
                <a:cubicBezTo>
                  <a:pt x="395" y="1186"/>
                  <a:pt x="389" y="1176"/>
                  <a:pt x="371" y="1172"/>
                </a:cubicBezTo>
                <a:cubicBezTo>
                  <a:pt x="363" y="1170"/>
                  <a:pt x="355" y="1170"/>
                  <a:pt x="348" y="1164"/>
                </a:cubicBezTo>
                <a:cubicBezTo>
                  <a:pt x="356" y="1152"/>
                  <a:pt x="369" y="1152"/>
                  <a:pt x="380" y="1152"/>
                </a:cubicBezTo>
                <a:cubicBezTo>
                  <a:pt x="392" y="1152"/>
                  <a:pt x="395" y="1147"/>
                  <a:pt x="396" y="1137"/>
                </a:cubicBezTo>
                <a:cubicBezTo>
                  <a:pt x="398" y="1109"/>
                  <a:pt x="388" y="1086"/>
                  <a:pt x="374" y="1063"/>
                </a:cubicBezTo>
                <a:cubicBezTo>
                  <a:pt x="366" y="1050"/>
                  <a:pt x="357" y="1036"/>
                  <a:pt x="349" y="1023"/>
                </a:cubicBezTo>
                <a:cubicBezTo>
                  <a:pt x="337" y="1002"/>
                  <a:pt x="333" y="980"/>
                  <a:pt x="340" y="957"/>
                </a:cubicBezTo>
                <a:cubicBezTo>
                  <a:pt x="346" y="934"/>
                  <a:pt x="340" y="923"/>
                  <a:pt x="318" y="915"/>
                </a:cubicBezTo>
                <a:cubicBezTo>
                  <a:pt x="315" y="914"/>
                  <a:pt x="312" y="914"/>
                  <a:pt x="307" y="913"/>
                </a:cubicBezTo>
                <a:cubicBezTo>
                  <a:pt x="316" y="897"/>
                  <a:pt x="331" y="894"/>
                  <a:pt x="344" y="889"/>
                </a:cubicBezTo>
                <a:cubicBezTo>
                  <a:pt x="360" y="883"/>
                  <a:pt x="372" y="874"/>
                  <a:pt x="377" y="857"/>
                </a:cubicBezTo>
                <a:cubicBezTo>
                  <a:pt x="382" y="845"/>
                  <a:pt x="380" y="836"/>
                  <a:pt x="367" y="831"/>
                </a:cubicBezTo>
                <a:cubicBezTo>
                  <a:pt x="353" y="826"/>
                  <a:pt x="344" y="819"/>
                  <a:pt x="345" y="802"/>
                </a:cubicBezTo>
                <a:cubicBezTo>
                  <a:pt x="345" y="786"/>
                  <a:pt x="357" y="784"/>
                  <a:pt x="369" y="781"/>
                </a:cubicBezTo>
                <a:cubicBezTo>
                  <a:pt x="373" y="780"/>
                  <a:pt x="380" y="780"/>
                  <a:pt x="379" y="773"/>
                </a:cubicBezTo>
                <a:cubicBezTo>
                  <a:pt x="379" y="765"/>
                  <a:pt x="375" y="756"/>
                  <a:pt x="367" y="754"/>
                </a:cubicBezTo>
                <a:cubicBezTo>
                  <a:pt x="345" y="748"/>
                  <a:pt x="347" y="734"/>
                  <a:pt x="352" y="716"/>
                </a:cubicBezTo>
                <a:cubicBezTo>
                  <a:pt x="358" y="689"/>
                  <a:pt x="357" y="662"/>
                  <a:pt x="349" y="635"/>
                </a:cubicBezTo>
                <a:cubicBezTo>
                  <a:pt x="347" y="627"/>
                  <a:pt x="346" y="620"/>
                  <a:pt x="351" y="613"/>
                </a:cubicBezTo>
                <a:cubicBezTo>
                  <a:pt x="364" y="593"/>
                  <a:pt x="371" y="574"/>
                  <a:pt x="356" y="551"/>
                </a:cubicBezTo>
                <a:cubicBezTo>
                  <a:pt x="351" y="542"/>
                  <a:pt x="361" y="537"/>
                  <a:pt x="367" y="538"/>
                </a:cubicBezTo>
                <a:cubicBezTo>
                  <a:pt x="400" y="545"/>
                  <a:pt x="411" y="528"/>
                  <a:pt x="413" y="499"/>
                </a:cubicBezTo>
                <a:cubicBezTo>
                  <a:pt x="414" y="494"/>
                  <a:pt x="418" y="490"/>
                  <a:pt x="421" y="485"/>
                </a:cubicBezTo>
                <a:cubicBezTo>
                  <a:pt x="437" y="458"/>
                  <a:pt x="439" y="456"/>
                  <a:pt x="470" y="463"/>
                </a:cubicBezTo>
                <a:cubicBezTo>
                  <a:pt x="487" y="467"/>
                  <a:pt x="498" y="465"/>
                  <a:pt x="506" y="447"/>
                </a:cubicBezTo>
                <a:cubicBezTo>
                  <a:pt x="512" y="434"/>
                  <a:pt x="523" y="422"/>
                  <a:pt x="539" y="420"/>
                </a:cubicBezTo>
                <a:cubicBezTo>
                  <a:pt x="554" y="418"/>
                  <a:pt x="555" y="408"/>
                  <a:pt x="555" y="397"/>
                </a:cubicBezTo>
                <a:cubicBezTo>
                  <a:pt x="555" y="386"/>
                  <a:pt x="554" y="376"/>
                  <a:pt x="561" y="367"/>
                </a:cubicBezTo>
                <a:cubicBezTo>
                  <a:pt x="566" y="360"/>
                  <a:pt x="561" y="355"/>
                  <a:pt x="556" y="352"/>
                </a:cubicBezTo>
                <a:cubicBezTo>
                  <a:pt x="548" y="349"/>
                  <a:pt x="541" y="347"/>
                  <a:pt x="533" y="346"/>
                </a:cubicBezTo>
                <a:cubicBezTo>
                  <a:pt x="507" y="339"/>
                  <a:pt x="506" y="337"/>
                  <a:pt x="517" y="314"/>
                </a:cubicBezTo>
                <a:cubicBezTo>
                  <a:pt x="522" y="302"/>
                  <a:pt x="530" y="292"/>
                  <a:pt x="536" y="281"/>
                </a:cubicBezTo>
                <a:cubicBezTo>
                  <a:pt x="544" y="268"/>
                  <a:pt x="552" y="255"/>
                  <a:pt x="569" y="271"/>
                </a:cubicBezTo>
                <a:cubicBezTo>
                  <a:pt x="575" y="276"/>
                  <a:pt x="583" y="273"/>
                  <a:pt x="585" y="264"/>
                </a:cubicBezTo>
                <a:cubicBezTo>
                  <a:pt x="588" y="253"/>
                  <a:pt x="592" y="241"/>
                  <a:pt x="578" y="232"/>
                </a:cubicBezTo>
                <a:cubicBezTo>
                  <a:pt x="577" y="232"/>
                  <a:pt x="576" y="232"/>
                  <a:pt x="574" y="231"/>
                </a:cubicBezTo>
                <a:cubicBezTo>
                  <a:pt x="566" y="228"/>
                  <a:pt x="552" y="235"/>
                  <a:pt x="550" y="220"/>
                </a:cubicBezTo>
                <a:cubicBezTo>
                  <a:pt x="548" y="206"/>
                  <a:pt x="552" y="193"/>
                  <a:pt x="561" y="181"/>
                </a:cubicBezTo>
                <a:cubicBezTo>
                  <a:pt x="569" y="172"/>
                  <a:pt x="580" y="166"/>
                  <a:pt x="591" y="162"/>
                </a:cubicBezTo>
                <a:cubicBezTo>
                  <a:pt x="600" y="159"/>
                  <a:pt x="607" y="159"/>
                  <a:pt x="608" y="171"/>
                </a:cubicBezTo>
                <a:cubicBezTo>
                  <a:pt x="609" y="175"/>
                  <a:pt x="611" y="179"/>
                  <a:pt x="615" y="179"/>
                </a:cubicBezTo>
                <a:cubicBezTo>
                  <a:pt x="622" y="179"/>
                  <a:pt x="623" y="174"/>
                  <a:pt x="623" y="170"/>
                </a:cubicBezTo>
                <a:cubicBezTo>
                  <a:pt x="624" y="162"/>
                  <a:pt x="624" y="155"/>
                  <a:pt x="625" y="148"/>
                </a:cubicBezTo>
                <a:cubicBezTo>
                  <a:pt x="628" y="124"/>
                  <a:pt x="644" y="115"/>
                  <a:pt x="666" y="124"/>
                </a:cubicBezTo>
                <a:cubicBezTo>
                  <a:pt x="669" y="125"/>
                  <a:pt x="671" y="126"/>
                  <a:pt x="673" y="127"/>
                </a:cubicBezTo>
                <a:cubicBezTo>
                  <a:pt x="705" y="144"/>
                  <a:pt x="710" y="143"/>
                  <a:pt x="725" y="109"/>
                </a:cubicBezTo>
                <a:cubicBezTo>
                  <a:pt x="731" y="96"/>
                  <a:pt x="738" y="89"/>
                  <a:pt x="753" y="91"/>
                </a:cubicBezTo>
                <a:cubicBezTo>
                  <a:pt x="759" y="92"/>
                  <a:pt x="764" y="91"/>
                  <a:pt x="769" y="90"/>
                </a:cubicBezTo>
                <a:cubicBezTo>
                  <a:pt x="799" y="89"/>
                  <a:pt x="822" y="78"/>
                  <a:pt x="829" y="45"/>
                </a:cubicBezTo>
                <a:cubicBezTo>
                  <a:pt x="832" y="33"/>
                  <a:pt x="837" y="21"/>
                  <a:pt x="845" y="11"/>
                </a:cubicBezTo>
                <a:cubicBezTo>
                  <a:pt x="850" y="4"/>
                  <a:pt x="858" y="0"/>
                  <a:pt x="866" y="3"/>
                </a:cubicBezTo>
                <a:cubicBezTo>
                  <a:pt x="876" y="6"/>
                  <a:pt x="872" y="15"/>
                  <a:pt x="871" y="22"/>
                </a:cubicBezTo>
                <a:cubicBezTo>
                  <a:pt x="867" y="66"/>
                  <a:pt x="867" y="66"/>
                  <a:pt x="909" y="57"/>
                </a:cubicBezTo>
                <a:cubicBezTo>
                  <a:pt x="924" y="54"/>
                  <a:pt x="938" y="53"/>
                  <a:pt x="953" y="56"/>
                </a:cubicBezTo>
                <a:cubicBezTo>
                  <a:pt x="968" y="60"/>
                  <a:pt x="980" y="63"/>
                  <a:pt x="986" y="82"/>
                </a:cubicBezTo>
                <a:cubicBezTo>
                  <a:pt x="996" y="109"/>
                  <a:pt x="1034" y="117"/>
                  <a:pt x="1066" y="102"/>
                </a:cubicBezTo>
                <a:cubicBezTo>
                  <a:pt x="1071" y="100"/>
                  <a:pt x="1075" y="97"/>
                  <a:pt x="1081" y="94"/>
                </a:cubicBezTo>
                <a:cubicBezTo>
                  <a:pt x="1085" y="117"/>
                  <a:pt x="1091" y="138"/>
                  <a:pt x="1114" y="148"/>
                </a:cubicBezTo>
                <a:cubicBezTo>
                  <a:pt x="1135" y="157"/>
                  <a:pt x="1155" y="152"/>
                  <a:pt x="1176" y="148"/>
                </a:cubicBezTo>
                <a:cubicBezTo>
                  <a:pt x="1178" y="154"/>
                  <a:pt x="1174" y="156"/>
                  <a:pt x="1172" y="159"/>
                </a:cubicBezTo>
                <a:cubicBezTo>
                  <a:pt x="1152" y="181"/>
                  <a:pt x="1160" y="206"/>
                  <a:pt x="1189" y="215"/>
                </a:cubicBezTo>
                <a:cubicBezTo>
                  <a:pt x="1219" y="224"/>
                  <a:pt x="1219" y="224"/>
                  <a:pt x="1209" y="254"/>
                </a:cubicBezTo>
                <a:cubicBezTo>
                  <a:pt x="1202" y="275"/>
                  <a:pt x="1214" y="297"/>
                  <a:pt x="1236" y="300"/>
                </a:cubicBezTo>
                <a:cubicBezTo>
                  <a:pt x="1247" y="302"/>
                  <a:pt x="1248" y="292"/>
                  <a:pt x="1250" y="285"/>
                </a:cubicBezTo>
                <a:cubicBezTo>
                  <a:pt x="1253" y="273"/>
                  <a:pt x="1255" y="259"/>
                  <a:pt x="1270" y="255"/>
                </a:cubicBezTo>
                <a:cubicBezTo>
                  <a:pt x="1280" y="253"/>
                  <a:pt x="1287" y="252"/>
                  <a:pt x="1283" y="267"/>
                </a:cubicBezTo>
                <a:cubicBezTo>
                  <a:pt x="1274" y="305"/>
                  <a:pt x="1284" y="318"/>
                  <a:pt x="1322" y="321"/>
                </a:cubicBezTo>
                <a:cubicBezTo>
                  <a:pt x="1370" y="325"/>
                  <a:pt x="1411" y="342"/>
                  <a:pt x="1447" y="373"/>
                </a:cubicBezTo>
                <a:cubicBezTo>
                  <a:pt x="1465" y="389"/>
                  <a:pt x="1484" y="402"/>
                  <a:pt x="1507" y="410"/>
                </a:cubicBezTo>
                <a:cubicBezTo>
                  <a:pt x="1519" y="414"/>
                  <a:pt x="1530" y="414"/>
                  <a:pt x="1540" y="405"/>
                </a:cubicBezTo>
                <a:cubicBezTo>
                  <a:pt x="1549" y="397"/>
                  <a:pt x="1560" y="392"/>
                  <a:pt x="1570" y="402"/>
                </a:cubicBezTo>
                <a:cubicBezTo>
                  <a:pt x="1580" y="413"/>
                  <a:pt x="1569" y="421"/>
                  <a:pt x="1563" y="427"/>
                </a:cubicBezTo>
                <a:cubicBezTo>
                  <a:pt x="1548" y="442"/>
                  <a:pt x="1547" y="456"/>
                  <a:pt x="1554" y="475"/>
                </a:cubicBezTo>
                <a:cubicBezTo>
                  <a:pt x="1581" y="551"/>
                  <a:pt x="1584" y="629"/>
                  <a:pt x="1581" y="708"/>
                </a:cubicBezTo>
                <a:cubicBezTo>
                  <a:pt x="1580" y="748"/>
                  <a:pt x="1580" y="748"/>
                  <a:pt x="1616" y="763"/>
                </a:cubicBezTo>
                <a:cubicBezTo>
                  <a:pt x="1649" y="776"/>
                  <a:pt x="1649" y="776"/>
                  <a:pt x="1675" y="750"/>
                </a:cubicBezTo>
                <a:cubicBezTo>
                  <a:pt x="1693" y="732"/>
                  <a:pt x="1711" y="713"/>
                  <a:pt x="1734" y="700"/>
                </a:cubicBezTo>
                <a:cubicBezTo>
                  <a:pt x="1746" y="694"/>
                  <a:pt x="1759" y="688"/>
                  <a:pt x="1775" y="691"/>
                </a:cubicBezTo>
                <a:cubicBezTo>
                  <a:pt x="1772" y="703"/>
                  <a:pt x="1764" y="711"/>
                  <a:pt x="1758" y="720"/>
                </a:cubicBezTo>
                <a:cubicBezTo>
                  <a:pt x="1746" y="738"/>
                  <a:pt x="1738" y="757"/>
                  <a:pt x="1738" y="778"/>
                </a:cubicBezTo>
                <a:cubicBezTo>
                  <a:pt x="1737" y="790"/>
                  <a:pt x="1733" y="792"/>
                  <a:pt x="1722" y="791"/>
                </a:cubicBezTo>
                <a:cubicBezTo>
                  <a:pt x="1711" y="790"/>
                  <a:pt x="1699" y="790"/>
                  <a:pt x="1689" y="796"/>
                </a:cubicBezTo>
                <a:cubicBezTo>
                  <a:pt x="1683" y="801"/>
                  <a:pt x="1678" y="807"/>
                  <a:pt x="1677" y="814"/>
                </a:cubicBezTo>
                <a:cubicBezTo>
                  <a:pt x="1677" y="823"/>
                  <a:pt x="1686" y="823"/>
                  <a:pt x="1692" y="825"/>
                </a:cubicBezTo>
                <a:cubicBezTo>
                  <a:pt x="1732" y="839"/>
                  <a:pt x="1772" y="852"/>
                  <a:pt x="1813" y="867"/>
                </a:cubicBezTo>
                <a:cubicBezTo>
                  <a:pt x="1837" y="875"/>
                  <a:pt x="1861" y="886"/>
                  <a:pt x="1882" y="902"/>
                </a:cubicBezTo>
                <a:cubicBezTo>
                  <a:pt x="1923" y="931"/>
                  <a:pt x="1936" y="968"/>
                  <a:pt x="1924" y="1017"/>
                </a:cubicBezTo>
                <a:cubicBezTo>
                  <a:pt x="1912" y="1061"/>
                  <a:pt x="1912" y="1061"/>
                  <a:pt x="1939" y="1097"/>
                </a:cubicBezTo>
                <a:cubicBezTo>
                  <a:pt x="1923" y="1108"/>
                  <a:pt x="1913" y="1125"/>
                  <a:pt x="1904" y="1141"/>
                </a:cubicBezTo>
                <a:cubicBezTo>
                  <a:pt x="1895" y="1157"/>
                  <a:pt x="1884" y="1170"/>
                  <a:pt x="1865" y="1174"/>
                </a:cubicBezTo>
                <a:cubicBezTo>
                  <a:pt x="1851" y="1177"/>
                  <a:pt x="1837" y="1180"/>
                  <a:pt x="1834" y="1197"/>
                </a:cubicBezTo>
                <a:cubicBezTo>
                  <a:pt x="1830" y="1217"/>
                  <a:pt x="1831" y="1236"/>
                  <a:pt x="1849" y="1250"/>
                </a:cubicBezTo>
                <a:cubicBezTo>
                  <a:pt x="1861" y="1260"/>
                  <a:pt x="1876" y="1267"/>
                  <a:pt x="1890" y="1273"/>
                </a:cubicBezTo>
                <a:cubicBezTo>
                  <a:pt x="1914" y="1284"/>
                  <a:pt x="1939" y="1294"/>
                  <a:pt x="1961" y="1309"/>
                </a:cubicBezTo>
                <a:cubicBezTo>
                  <a:pt x="1974" y="1318"/>
                  <a:pt x="1981" y="1314"/>
                  <a:pt x="1983" y="1298"/>
                </a:cubicBezTo>
                <a:cubicBezTo>
                  <a:pt x="1984" y="1274"/>
                  <a:pt x="1997" y="1257"/>
                  <a:pt x="2020" y="1250"/>
                </a:cubicBezTo>
                <a:cubicBezTo>
                  <a:pt x="2045" y="1242"/>
                  <a:pt x="2073" y="1249"/>
                  <a:pt x="2088" y="1267"/>
                </a:cubicBezTo>
                <a:cubicBezTo>
                  <a:pt x="2099" y="1280"/>
                  <a:pt x="2101" y="1295"/>
                  <a:pt x="2095" y="1310"/>
                </a:cubicBezTo>
                <a:cubicBezTo>
                  <a:pt x="2088" y="1329"/>
                  <a:pt x="2096" y="1338"/>
                  <a:pt x="2112" y="1343"/>
                </a:cubicBezTo>
                <a:cubicBezTo>
                  <a:pt x="2122" y="1346"/>
                  <a:pt x="2127" y="1351"/>
                  <a:pt x="2125" y="1362"/>
                </a:cubicBezTo>
                <a:cubicBezTo>
                  <a:pt x="2123" y="1374"/>
                  <a:pt x="2114" y="1368"/>
                  <a:pt x="2108" y="1368"/>
                </a:cubicBezTo>
                <a:cubicBezTo>
                  <a:pt x="2002" y="1361"/>
                  <a:pt x="1903" y="1334"/>
                  <a:pt x="1815" y="1274"/>
                </a:cubicBezTo>
                <a:cubicBezTo>
                  <a:pt x="1807" y="1268"/>
                  <a:pt x="1800" y="1268"/>
                  <a:pt x="1794" y="1274"/>
                </a:cubicBezTo>
                <a:cubicBezTo>
                  <a:pt x="1782" y="1284"/>
                  <a:pt x="1770" y="1294"/>
                  <a:pt x="1759" y="1304"/>
                </a:cubicBezTo>
                <a:cubicBezTo>
                  <a:pt x="1743" y="1319"/>
                  <a:pt x="1727" y="1334"/>
                  <a:pt x="1704" y="1340"/>
                </a:cubicBezTo>
                <a:cubicBezTo>
                  <a:pt x="1693" y="1342"/>
                  <a:pt x="1693" y="1350"/>
                  <a:pt x="1698" y="1358"/>
                </a:cubicBezTo>
                <a:cubicBezTo>
                  <a:pt x="1705" y="1368"/>
                  <a:pt x="1712" y="1378"/>
                  <a:pt x="1726" y="1381"/>
                </a:cubicBezTo>
                <a:cubicBezTo>
                  <a:pt x="1758" y="1390"/>
                  <a:pt x="1785" y="1409"/>
                  <a:pt x="1811" y="1429"/>
                </a:cubicBezTo>
                <a:cubicBezTo>
                  <a:pt x="1831" y="1445"/>
                  <a:pt x="1851" y="1460"/>
                  <a:pt x="1874" y="1471"/>
                </a:cubicBezTo>
                <a:cubicBezTo>
                  <a:pt x="1890" y="1480"/>
                  <a:pt x="1899" y="1477"/>
                  <a:pt x="1904" y="1460"/>
                </a:cubicBezTo>
                <a:cubicBezTo>
                  <a:pt x="1906" y="1451"/>
                  <a:pt x="1908" y="1441"/>
                  <a:pt x="1922" y="1445"/>
                </a:cubicBezTo>
                <a:cubicBezTo>
                  <a:pt x="1935" y="1449"/>
                  <a:pt x="1940" y="1458"/>
                  <a:pt x="1941" y="1470"/>
                </a:cubicBezTo>
                <a:cubicBezTo>
                  <a:pt x="1941" y="1478"/>
                  <a:pt x="1935" y="1478"/>
                  <a:pt x="1930" y="1478"/>
                </a:cubicBezTo>
                <a:cubicBezTo>
                  <a:pt x="1914" y="1479"/>
                  <a:pt x="1900" y="1483"/>
                  <a:pt x="1887" y="1493"/>
                </a:cubicBezTo>
                <a:cubicBezTo>
                  <a:pt x="1881" y="1498"/>
                  <a:pt x="1877" y="1496"/>
                  <a:pt x="1871" y="1493"/>
                </a:cubicBezTo>
                <a:cubicBezTo>
                  <a:pt x="1813" y="1464"/>
                  <a:pt x="1751" y="1440"/>
                  <a:pt x="1708" y="1388"/>
                </a:cubicBezTo>
                <a:cubicBezTo>
                  <a:pt x="1695" y="1373"/>
                  <a:pt x="1664" y="1380"/>
                  <a:pt x="1656" y="1400"/>
                </a:cubicBezTo>
                <a:cubicBezTo>
                  <a:pt x="1649" y="1415"/>
                  <a:pt x="1641" y="1417"/>
                  <a:pt x="1627" y="1415"/>
                </a:cubicBezTo>
                <a:cubicBezTo>
                  <a:pt x="1620" y="1414"/>
                  <a:pt x="1612" y="1415"/>
                  <a:pt x="1605" y="1417"/>
                </a:cubicBezTo>
                <a:cubicBezTo>
                  <a:pt x="1593" y="1420"/>
                  <a:pt x="1590" y="1430"/>
                  <a:pt x="1588" y="1441"/>
                </a:cubicBezTo>
                <a:cubicBezTo>
                  <a:pt x="1586" y="1452"/>
                  <a:pt x="1593" y="1457"/>
                  <a:pt x="1601" y="1461"/>
                </a:cubicBezTo>
                <a:cubicBezTo>
                  <a:pt x="1611" y="1466"/>
                  <a:pt x="1623" y="1470"/>
                  <a:pt x="1634" y="1475"/>
                </a:cubicBezTo>
                <a:cubicBezTo>
                  <a:pt x="1646" y="1480"/>
                  <a:pt x="1658" y="1486"/>
                  <a:pt x="1667" y="1497"/>
                </a:cubicBezTo>
                <a:cubicBezTo>
                  <a:pt x="1682" y="1516"/>
                  <a:pt x="1679" y="1534"/>
                  <a:pt x="1656" y="1541"/>
                </a:cubicBezTo>
                <a:cubicBezTo>
                  <a:pt x="1613" y="1554"/>
                  <a:pt x="1610" y="1570"/>
                  <a:pt x="1633" y="1611"/>
                </a:cubicBezTo>
                <a:cubicBezTo>
                  <a:pt x="1642" y="1628"/>
                  <a:pt x="1653" y="1643"/>
                  <a:pt x="1646" y="1664"/>
                </a:cubicBezTo>
                <a:cubicBezTo>
                  <a:pt x="1644" y="1668"/>
                  <a:pt x="1644" y="1674"/>
                  <a:pt x="1638" y="1673"/>
                </a:cubicBezTo>
                <a:cubicBezTo>
                  <a:pt x="1632" y="1673"/>
                  <a:pt x="1630" y="1668"/>
                  <a:pt x="1629" y="1664"/>
                </a:cubicBezTo>
                <a:cubicBezTo>
                  <a:pt x="1627" y="1646"/>
                  <a:pt x="1616" y="1640"/>
                  <a:pt x="1599" y="1639"/>
                </a:cubicBezTo>
                <a:cubicBezTo>
                  <a:pt x="1575" y="1637"/>
                  <a:pt x="1560" y="1623"/>
                  <a:pt x="1552" y="1600"/>
                </a:cubicBezTo>
                <a:cubicBezTo>
                  <a:pt x="1546" y="1580"/>
                  <a:pt x="1540" y="1560"/>
                  <a:pt x="1533" y="1540"/>
                </a:cubicBezTo>
                <a:cubicBezTo>
                  <a:pt x="1529" y="1526"/>
                  <a:pt x="1521" y="1514"/>
                  <a:pt x="1510" y="1506"/>
                </a:cubicBezTo>
                <a:cubicBezTo>
                  <a:pt x="1506" y="1503"/>
                  <a:pt x="1502" y="1498"/>
                  <a:pt x="1496" y="1500"/>
                </a:cubicBezTo>
                <a:cubicBezTo>
                  <a:pt x="1489" y="1504"/>
                  <a:pt x="1486" y="1510"/>
                  <a:pt x="1487" y="1517"/>
                </a:cubicBezTo>
                <a:cubicBezTo>
                  <a:pt x="1488" y="1530"/>
                  <a:pt x="1490" y="1543"/>
                  <a:pt x="1492" y="1556"/>
                </a:cubicBezTo>
                <a:cubicBezTo>
                  <a:pt x="1493" y="1561"/>
                  <a:pt x="1498" y="1562"/>
                  <a:pt x="1502" y="1563"/>
                </a:cubicBezTo>
                <a:cubicBezTo>
                  <a:pt x="1506" y="1564"/>
                  <a:pt x="1511" y="1564"/>
                  <a:pt x="1515" y="1566"/>
                </a:cubicBezTo>
                <a:cubicBezTo>
                  <a:pt x="1527" y="1569"/>
                  <a:pt x="1536" y="1576"/>
                  <a:pt x="1532" y="1589"/>
                </a:cubicBezTo>
                <a:cubicBezTo>
                  <a:pt x="1528" y="1600"/>
                  <a:pt x="1516" y="1595"/>
                  <a:pt x="1507" y="1594"/>
                </a:cubicBezTo>
                <a:cubicBezTo>
                  <a:pt x="1504" y="1593"/>
                  <a:pt x="1500" y="1592"/>
                  <a:pt x="1498" y="1590"/>
                </a:cubicBezTo>
                <a:cubicBezTo>
                  <a:pt x="1480" y="1574"/>
                  <a:pt x="1478" y="1587"/>
                  <a:pt x="1474" y="1602"/>
                </a:cubicBezTo>
                <a:cubicBezTo>
                  <a:pt x="1468" y="1624"/>
                  <a:pt x="1468" y="1623"/>
                  <a:pt x="1492" y="1625"/>
                </a:cubicBezTo>
                <a:cubicBezTo>
                  <a:pt x="1506" y="1625"/>
                  <a:pt x="1515" y="1630"/>
                  <a:pt x="1509" y="1647"/>
                </a:cubicBezTo>
                <a:cubicBezTo>
                  <a:pt x="1505" y="1659"/>
                  <a:pt x="1502" y="1671"/>
                  <a:pt x="1500" y="1684"/>
                </a:cubicBezTo>
                <a:cubicBezTo>
                  <a:pt x="1497" y="1705"/>
                  <a:pt x="1504" y="1712"/>
                  <a:pt x="1525" y="1709"/>
                </a:cubicBezTo>
                <a:cubicBezTo>
                  <a:pt x="1529" y="1709"/>
                  <a:pt x="1532" y="1709"/>
                  <a:pt x="1535" y="1708"/>
                </a:cubicBezTo>
                <a:cubicBezTo>
                  <a:pt x="1553" y="1704"/>
                  <a:pt x="1560" y="1707"/>
                  <a:pt x="1558" y="1728"/>
                </a:cubicBezTo>
                <a:cubicBezTo>
                  <a:pt x="1554" y="1754"/>
                  <a:pt x="1565" y="1777"/>
                  <a:pt x="1579" y="1799"/>
                </a:cubicBezTo>
                <a:cubicBezTo>
                  <a:pt x="1596" y="1825"/>
                  <a:pt x="1618" y="1849"/>
                  <a:pt x="1631" y="1877"/>
                </a:cubicBezTo>
                <a:cubicBezTo>
                  <a:pt x="1639" y="1894"/>
                  <a:pt x="1643" y="1910"/>
                  <a:pt x="1634" y="1929"/>
                </a:cubicBezTo>
                <a:cubicBezTo>
                  <a:pt x="1623" y="1951"/>
                  <a:pt x="1628" y="1975"/>
                  <a:pt x="1637" y="1998"/>
                </a:cubicBezTo>
                <a:cubicBezTo>
                  <a:pt x="1640" y="2005"/>
                  <a:pt x="1643" y="2011"/>
                  <a:pt x="1645" y="2017"/>
                </a:cubicBezTo>
                <a:cubicBezTo>
                  <a:pt x="1662" y="2054"/>
                  <a:pt x="1662" y="2054"/>
                  <a:pt x="1631" y="2080"/>
                </a:cubicBezTo>
                <a:cubicBezTo>
                  <a:pt x="1625" y="2085"/>
                  <a:pt x="1621" y="2090"/>
                  <a:pt x="1623" y="2100"/>
                </a:cubicBezTo>
                <a:cubicBezTo>
                  <a:pt x="1625" y="2111"/>
                  <a:pt x="1624" y="2123"/>
                  <a:pt x="1622" y="2134"/>
                </a:cubicBezTo>
                <a:cubicBezTo>
                  <a:pt x="1618" y="2151"/>
                  <a:pt x="1627" y="2158"/>
                  <a:pt x="1641" y="2163"/>
                </a:cubicBezTo>
                <a:cubicBezTo>
                  <a:pt x="1686" y="2179"/>
                  <a:pt x="1686" y="2179"/>
                  <a:pt x="1659" y="2218"/>
                </a:cubicBezTo>
                <a:cubicBezTo>
                  <a:pt x="1654" y="2225"/>
                  <a:pt x="1652" y="2233"/>
                  <a:pt x="1652" y="2242"/>
                </a:cubicBezTo>
                <a:cubicBezTo>
                  <a:pt x="1652" y="2249"/>
                  <a:pt x="1659" y="2258"/>
                  <a:pt x="1647" y="2261"/>
                </a:cubicBezTo>
                <a:cubicBezTo>
                  <a:pt x="1637" y="2264"/>
                  <a:pt x="1627" y="2263"/>
                  <a:pt x="1621" y="2253"/>
                </a:cubicBezTo>
                <a:cubicBezTo>
                  <a:pt x="1615" y="2245"/>
                  <a:pt x="1611" y="2236"/>
                  <a:pt x="1606" y="2226"/>
                </a:cubicBezTo>
                <a:cubicBezTo>
                  <a:pt x="1582" y="2235"/>
                  <a:pt x="1571" y="2256"/>
                  <a:pt x="1562" y="2277"/>
                </a:cubicBezTo>
                <a:cubicBezTo>
                  <a:pt x="1557" y="2287"/>
                  <a:pt x="1566" y="2296"/>
                  <a:pt x="1572" y="2303"/>
                </a:cubicBezTo>
                <a:cubicBezTo>
                  <a:pt x="1581" y="2312"/>
                  <a:pt x="1590" y="2320"/>
                  <a:pt x="1598" y="2328"/>
                </a:cubicBezTo>
                <a:cubicBezTo>
                  <a:pt x="1607" y="2337"/>
                  <a:pt x="1613" y="2347"/>
                  <a:pt x="1614" y="2360"/>
                </a:cubicBezTo>
                <a:cubicBezTo>
                  <a:pt x="1615" y="2377"/>
                  <a:pt x="1610" y="2381"/>
                  <a:pt x="1593" y="2377"/>
                </a:cubicBezTo>
                <a:cubicBezTo>
                  <a:pt x="1572" y="2371"/>
                  <a:pt x="1567" y="2377"/>
                  <a:pt x="1570" y="2398"/>
                </a:cubicBezTo>
                <a:cubicBezTo>
                  <a:pt x="1571" y="2410"/>
                  <a:pt x="1581" y="2425"/>
                  <a:pt x="1567" y="2433"/>
                </a:cubicBezTo>
                <a:cubicBezTo>
                  <a:pt x="1554" y="2440"/>
                  <a:pt x="1542" y="2427"/>
                  <a:pt x="1532" y="2419"/>
                </a:cubicBezTo>
                <a:cubicBezTo>
                  <a:pt x="1528" y="2415"/>
                  <a:pt x="1524" y="2412"/>
                  <a:pt x="1519" y="2409"/>
                </a:cubicBezTo>
                <a:cubicBezTo>
                  <a:pt x="1513" y="2405"/>
                  <a:pt x="1505" y="2404"/>
                  <a:pt x="1499" y="2410"/>
                </a:cubicBezTo>
                <a:cubicBezTo>
                  <a:pt x="1493" y="2415"/>
                  <a:pt x="1495" y="2422"/>
                  <a:pt x="1499" y="2428"/>
                </a:cubicBezTo>
                <a:cubicBezTo>
                  <a:pt x="1504" y="2437"/>
                  <a:pt x="1508" y="2446"/>
                  <a:pt x="1498" y="2455"/>
                </a:cubicBezTo>
                <a:cubicBezTo>
                  <a:pt x="1488" y="2463"/>
                  <a:pt x="1478" y="2458"/>
                  <a:pt x="1469" y="2452"/>
                </a:cubicBezTo>
                <a:cubicBezTo>
                  <a:pt x="1468" y="2451"/>
                  <a:pt x="1466" y="2449"/>
                  <a:pt x="1464" y="2448"/>
                </a:cubicBezTo>
                <a:cubicBezTo>
                  <a:pt x="1439" y="2430"/>
                  <a:pt x="1433" y="2432"/>
                  <a:pt x="1421" y="2461"/>
                </a:cubicBezTo>
                <a:cubicBezTo>
                  <a:pt x="1416" y="2475"/>
                  <a:pt x="1411" y="2486"/>
                  <a:pt x="1394" y="2484"/>
                </a:cubicBezTo>
                <a:cubicBezTo>
                  <a:pt x="1390" y="2484"/>
                  <a:pt x="1387" y="2484"/>
                  <a:pt x="1384" y="2483"/>
                </a:cubicBezTo>
                <a:cubicBezTo>
                  <a:pt x="1367" y="2477"/>
                  <a:pt x="1352" y="2485"/>
                  <a:pt x="1354" y="2502"/>
                </a:cubicBezTo>
                <a:cubicBezTo>
                  <a:pt x="1356" y="2519"/>
                  <a:pt x="1347" y="2525"/>
                  <a:pt x="1335" y="2526"/>
                </a:cubicBezTo>
                <a:cubicBezTo>
                  <a:pt x="1296" y="2528"/>
                  <a:pt x="1288" y="2552"/>
                  <a:pt x="1287" y="2586"/>
                </a:cubicBezTo>
                <a:cubicBezTo>
                  <a:pt x="1286" y="2610"/>
                  <a:pt x="1280" y="2634"/>
                  <a:pt x="1273" y="2658"/>
                </a:cubicBezTo>
                <a:cubicBezTo>
                  <a:pt x="1269" y="2669"/>
                  <a:pt x="1263" y="2676"/>
                  <a:pt x="1251" y="2679"/>
                </a:cubicBezTo>
                <a:cubicBezTo>
                  <a:pt x="1210" y="2691"/>
                  <a:pt x="1169" y="2694"/>
                  <a:pt x="1131" y="2668"/>
                </a:cubicBezTo>
                <a:cubicBezTo>
                  <a:pt x="1117" y="2658"/>
                  <a:pt x="1108" y="2647"/>
                  <a:pt x="1110" y="2628"/>
                </a:cubicBezTo>
                <a:cubicBezTo>
                  <a:pt x="1114" y="2600"/>
                  <a:pt x="1100" y="2575"/>
                  <a:pt x="1086" y="2551"/>
                </a:cubicBezTo>
                <a:cubicBezTo>
                  <a:pt x="1083" y="2544"/>
                  <a:pt x="1077" y="2543"/>
                  <a:pt x="1070" y="2542"/>
                </a:cubicBezTo>
                <a:cubicBezTo>
                  <a:pt x="1046" y="2539"/>
                  <a:pt x="1022" y="2537"/>
                  <a:pt x="998" y="2538"/>
                </a:cubicBezTo>
                <a:cubicBezTo>
                  <a:pt x="983" y="2538"/>
                  <a:pt x="973" y="2533"/>
                  <a:pt x="964" y="2522"/>
                </a:cubicBezTo>
                <a:cubicBezTo>
                  <a:pt x="955" y="2512"/>
                  <a:pt x="947" y="2501"/>
                  <a:pt x="934" y="2495"/>
                </a:cubicBezTo>
                <a:cubicBezTo>
                  <a:pt x="920" y="2489"/>
                  <a:pt x="908" y="2487"/>
                  <a:pt x="893" y="2497"/>
                </a:cubicBezTo>
                <a:cubicBezTo>
                  <a:pt x="875" y="2510"/>
                  <a:pt x="859" y="2504"/>
                  <a:pt x="852" y="2482"/>
                </a:cubicBezTo>
                <a:cubicBezTo>
                  <a:pt x="839" y="2444"/>
                  <a:pt x="821" y="2440"/>
                  <a:pt x="790" y="2468"/>
                </a:cubicBezTo>
                <a:cubicBezTo>
                  <a:pt x="773" y="2482"/>
                  <a:pt x="762" y="2501"/>
                  <a:pt x="747" y="2517"/>
                </a:cubicBezTo>
                <a:cubicBezTo>
                  <a:pt x="735" y="2529"/>
                  <a:pt x="723" y="2540"/>
                  <a:pt x="700" y="2543"/>
                </a:cubicBezTo>
                <a:cubicBezTo>
                  <a:pt x="719" y="2512"/>
                  <a:pt x="734" y="2485"/>
                  <a:pt x="752" y="2457"/>
                </a:cubicBezTo>
                <a:cubicBezTo>
                  <a:pt x="770" y="2428"/>
                  <a:pt x="746" y="2370"/>
                  <a:pt x="711" y="2373"/>
                </a:cubicBezTo>
                <a:cubicBezTo>
                  <a:pt x="670" y="2376"/>
                  <a:pt x="657" y="2354"/>
                  <a:pt x="649" y="2321"/>
                </a:cubicBezTo>
                <a:cubicBezTo>
                  <a:pt x="647" y="2316"/>
                  <a:pt x="646" y="2311"/>
                  <a:pt x="644" y="2306"/>
                </a:cubicBezTo>
                <a:cubicBezTo>
                  <a:pt x="638" y="2284"/>
                  <a:pt x="636" y="2283"/>
                  <a:pt x="616" y="2294"/>
                </a:cubicBezTo>
                <a:cubicBezTo>
                  <a:pt x="599" y="2304"/>
                  <a:pt x="586" y="2318"/>
                  <a:pt x="574" y="2334"/>
                </a:cubicBezTo>
                <a:cubicBezTo>
                  <a:pt x="567" y="2344"/>
                  <a:pt x="561" y="2348"/>
                  <a:pt x="548" y="2343"/>
                </a:cubicBezTo>
                <a:cubicBezTo>
                  <a:pt x="537" y="2339"/>
                  <a:pt x="525" y="2338"/>
                  <a:pt x="513" y="2337"/>
                </a:cubicBezTo>
                <a:cubicBezTo>
                  <a:pt x="505" y="2336"/>
                  <a:pt x="498" y="2340"/>
                  <a:pt x="496" y="2348"/>
                </a:cubicBezTo>
                <a:cubicBezTo>
                  <a:pt x="494" y="2357"/>
                  <a:pt x="497" y="2363"/>
                  <a:pt x="505" y="2367"/>
                </a:cubicBezTo>
                <a:cubicBezTo>
                  <a:pt x="511" y="2370"/>
                  <a:pt x="517" y="2372"/>
                  <a:pt x="523" y="2375"/>
                </a:cubicBezTo>
                <a:cubicBezTo>
                  <a:pt x="533" y="2380"/>
                  <a:pt x="537" y="2387"/>
                  <a:pt x="535" y="2399"/>
                </a:cubicBezTo>
                <a:cubicBezTo>
                  <a:pt x="529" y="2435"/>
                  <a:pt x="542" y="2460"/>
                  <a:pt x="574" y="2476"/>
                </a:cubicBezTo>
                <a:cubicBezTo>
                  <a:pt x="579" y="2479"/>
                  <a:pt x="590" y="2478"/>
                  <a:pt x="588" y="2487"/>
                </a:cubicBezTo>
                <a:cubicBezTo>
                  <a:pt x="587" y="2496"/>
                  <a:pt x="578" y="2498"/>
                  <a:pt x="569" y="2499"/>
                </a:cubicBezTo>
                <a:cubicBezTo>
                  <a:pt x="568" y="2499"/>
                  <a:pt x="567" y="2499"/>
                  <a:pt x="566" y="2499"/>
                </a:cubicBezTo>
                <a:cubicBezTo>
                  <a:pt x="542" y="2503"/>
                  <a:pt x="535" y="2514"/>
                  <a:pt x="547" y="2533"/>
                </a:cubicBezTo>
                <a:cubicBezTo>
                  <a:pt x="558" y="2551"/>
                  <a:pt x="555" y="2565"/>
                  <a:pt x="545" y="2580"/>
                </a:cubicBezTo>
                <a:cubicBezTo>
                  <a:pt x="532" y="2600"/>
                  <a:pt x="522" y="2621"/>
                  <a:pt x="528" y="2646"/>
                </a:cubicBezTo>
                <a:cubicBezTo>
                  <a:pt x="531" y="2657"/>
                  <a:pt x="520" y="2662"/>
                  <a:pt x="513" y="2664"/>
                </a:cubicBezTo>
                <a:cubicBezTo>
                  <a:pt x="487" y="2673"/>
                  <a:pt x="475" y="2690"/>
                  <a:pt x="472" y="2716"/>
                </a:cubicBezTo>
                <a:cubicBezTo>
                  <a:pt x="470" y="2732"/>
                  <a:pt x="464" y="2735"/>
                  <a:pt x="448" y="2725"/>
                </a:cubicBezTo>
                <a:cubicBezTo>
                  <a:pt x="414" y="2704"/>
                  <a:pt x="364" y="2719"/>
                  <a:pt x="349" y="2754"/>
                </a:cubicBezTo>
                <a:cubicBezTo>
                  <a:pt x="346" y="2761"/>
                  <a:pt x="342" y="2770"/>
                  <a:pt x="349" y="2776"/>
                </a:cubicBezTo>
                <a:cubicBezTo>
                  <a:pt x="356" y="2782"/>
                  <a:pt x="366" y="2785"/>
                  <a:pt x="375" y="2779"/>
                </a:cubicBezTo>
                <a:cubicBezTo>
                  <a:pt x="381" y="2776"/>
                  <a:pt x="387" y="2771"/>
                  <a:pt x="393" y="2767"/>
                </a:cubicBezTo>
                <a:cubicBezTo>
                  <a:pt x="399" y="2762"/>
                  <a:pt x="405" y="2759"/>
                  <a:pt x="410" y="2765"/>
                </a:cubicBezTo>
                <a:cubicBezTo>
                  <a:pt x="416" y="2772"/>
                  <a:pt x="412" y="2778"/>
                  <a:pt x="407" y="2783"/>
                </a:cubicBezTo>
                <a:cubicBezTo>
                  <a:pt x="403" y="2788"/>
                  <a:pt x="397" y="2792"/>
                  <a:pt x="393" y="2796"/>
                </a:cubicBezTo>
                <a:cubicBezTo>
                  <a:pt x="384" y="2805"/>
                  <a:pt x="379" y="2817"/>
                  <a:pt x="388" y="2827"/>
                </a:cubicBezTo>
                <a:cubicBezTo>
                  <a:pt x="396" y="2835"/>
                  <a:pt x="407" y="2827"/>
                  <a:pt x="415" y="2821"/>
                </a:cubicBezTo>
                <a:cubicBezTo>
                  <a:pt x="422" y="2816"/>
                  <a:pt x="427" y="2807"/>
                  <a:pt x="436" y="2804"/>
                </a:cubicBezTo>
                <a:cubicBezTo>
                  <a:pt x="449" y="2799"/>
                  <a:pt x="457" y="2801"/>
                  <a:pt x="456" y="2817"/>
                </a:cubicBezTo>
                <a:cubicBezTo>
                  <a:pt x="455" y="2839"/>
                  <a:pt x="446" y="2857"/>
                  <a:pt x="434" y="2874"/>
                </a:cubicBezTo>
                <a:cubicBezTo>
                  <a:pt x="419" y="2896"/>
                  <a:pt x="418" y="2908"/>
                  <a:pt x="434" y="2929"/>
                </a:cubicBezTo>
                <a:cubicBezTo>
                  <a:pt x="439" y="2937"/>
                  <a:pt x="447" y="2944"/>
                  <a:pt x="454" y="2951"/>
                </a:cubicBezTo>
                <a:cubicBezTo>
                  <a:pt x="457" y="2954"/>
                  <a:pt x="462" y="2957"/>
                  <a:pt x="460" y="2962"/>
                </a:cubicBezTo>
                <a:cubicBezTo>
                  <a:pt x="458" y="2968"/>
                  <a:pt x="453" y="2969"/>
                  <a:pt x="449" y="2968"/>
                </a:cubicBezTo>
                <a:cubicBezTo>
                  <a:pt x="431" y="2964"/>
                  <a:pt x="427" y="2972"/>
                  <a:pt x="428" y="2988"/>
                </a:cubicBezTo>
                <a:cubicBezTo>
                  <a:pt x="429" y="3008"/>
                  <a:pt x="416" y="3022"/>
                  <a:pt x="402" y="3033"/>
                </a:cubicBezTo>
                <a:cubicBezTo>
                  <a:pt x="391" y="3042"/>
                  <a:pt x="390" y="3049"/>
                  <a:pt x="401" y="3057"/>
                </a:cubicBezTo>
                <a:cubicBezTo>
                  <a:pt x="407" y="3061"/>
                  <a:pt x="411" y="3065"/>
                  <a:pt x="409" y="3073"/>
                </a:cubicBezTo>
                <a:cubicBezTo>
                  <a:pt x="407" y="3084"/>
                  <a:pt x="399" y="3082"/>
                  <a:pt x="392" y="3084"/>
                </a:cubicBezTo>
                <a:cubicBezTo>
                  <a:pt x="388" y="3085"/>
                  <a:pt x="383" y="3085"/>
                  <a:pt x="378" y="3086"/>
                </a:cubicBezTo>
                <a:cubicBezTo>
                  <a:pt x="351" y="3089"/>
                  <a:pt x="345" y="3104"/>
                  <a:pt x="361" y="3127"/>
                </a:cubicBezTo>
                <a:cubicBezTo>
                  <a:pt x="363" y="3130"/>
                  <a:pt x="365" y="3132"/>
                  <a:pt x="366" y="3135"/>
                </a:cubicBezTo>
                <a:cubicBezTo>
                  <a:pt x="369" y="3141"/>
                  <a:pt x="371" y="3149"/>
                  <a:pt x="365" y="3153"/>
                </a:cubicBezTo>
                <a:cubicBezTo>
                  <a:pt x="360" y="3157"/>
                  <a:pt x="353" y="3153"/>
                  <a:pt x="349" y="3149"/>
                </a:cubicBezTo>
                <a:cubicBezTo>
                  <a:pt x="345" y="3145"/>
                  <a:pt x="342" y="3141"/>
                  <a:pt x="339" y="3136"/>
                </a:cubicBezTo>
                <a:cubicBezTo>
                  <a:pt x="333" y="3129"/>
                  <a:pt x="327" y="3127"/>
                  <a:pt x="319" y="3133"/>
                </a:cubicBezTo>
                <a:cubicBezTo>
                  <a:pt x="300" y="3146"/>
                  <a:pt x="279" y="3148"/>
                  <a:pt x="258" y="3149"/>
                </a:cubicBezTo>
                <a:cubicBezTo>
                  <a:pt x="233" y="3151"/>
                  <a:pt x="207" y="3148"/>
                  <a:pt x="182" y="3154"/>
                </a:cubicBezTo>
                <a:cubicBezTo>
                  <a:pt x="173" y="3156"/>
                  <a:pt x="168" y="3150"/>
                  <a:pt x="164" y="3145"/>
                </a:cubicBezTo>
                <a:cubicBezTo>
                  <a:pt x="150" y="3129"/>
                  <a:pt x="137" y="3113"/>
                  <a:pt x="112" y="3121"/>
                </a:cubicBezTo>
                <a:cubicBezTo>
                  <a:pt x="107" y="3122"/>
                  <a:pt x="104" y="3118"/>
                  <a:pt x="102" y="3114"/>
                </a:cubicBezTo>
                <a:cubicBezTo>
                  <a:pt x="91" y="3094"/>
                  <a:pt x="73" y="3078"/>
                  <a:pt x="58" y="3061"/>
                </a:cubicBezTo>
                <a:cubicBezTo>
                  <a:pt x="35" y="3035"/>
                  <a:pt x="22" y="3006"/>
                  <a:pt x="31" y="2971"/>
                </a:cubicBezTo>
                <a:cubicBezTo>
                  <a:pt x="34" y="2957"/>
                  <a:pt x="26" y="2948"/>
                  <a:pt x="18" y="2940"/>
                </a:cubicBezTo>
                <a:cubicBezTo>
                  <a:pt x="0" y="2921"/>
                  <a:pt x="1" y="2911"/>
                  <a:pt x="21" y="2896"/>
                </a:cubicBezTo>
                <a:cubicBezTo>
                  <a:pt x="43" y="2881"/>
                  <a:pt x="43" y="2881"/>
                  <a:pt x="25" y="2859"/>
                </a:cubicBezTo>
                <a:cubicBezTo>
                  <a:pt x="21" y="2854"/>
                  <a:pt x="18" y="2850"/>
                  <a:pt x="24" y="2844"/>
                </a:cubicBezTo>
                <a:cubicBezTo>
                  <a:pt x="44" y="2821"/>
                  <a:pt x="62" y="2798"/>
                  <a:pt x="83" y="2776"/>
                </a:cubicBezTo>
                <a:cubicBezTo>
                  <a:pt x="98" y="2759"/>
                  <a:pt x="117" y="2748"/>
                  <a:pt x="139" y="2743"/>
                </a:cubicBezTo>
                <a:cubicBezTo>
                  <a:pt x="153" y="2739"/>
                  <a:pt x="180" y="2703"/>
                  <a:pt x="181" y="2688"/>
                </a:cubicBezTo>
                <a:cubicBezTo>
                  <a:pt x="181" y="2683"/>
                  <a:pt x="181" y="2679"/>
                  <a:pt x="175" y="2677"/>
                </a:cubicBezTo>
                <a:cubicBezTo>
                  <a:pt x="144" y="2663"/>
                  <a:pt x="129" y="2636"/>
                  <a:pt x="116" y="2607"/>
                </a:cubicBezTo>
                <a:cubicBezTo>
                  <a:pt x="113" y="2601"/>
                  <a:pt x="111" y="2596"/>
                  <a:pt x="108" y="2591"/>
                </a:cubicBezTo>
                <a:cubicBezTo>
                  <a:pt x="98" y="2575"/>
                  <a:pt x="93" y="2561"/>
                  <a:pt x="100" y="2541"/>
                </a:cubicBezTo>
                <a:cubicBezTo>
                  <a:pt x="107" y="2521"/>
                  <a:pt x="96" y="2501"/>
                  <a:pt x="86" y="2483"/>
                </a:cubicBezTo>
                <a:cubicBezTo>
                  <a:pt x="82" y="2474"/>
                  <a:pt x="80" y="2468"/>
                  <a:pt x="87" y="2459"/>
                </a:cubicBezTo>
                <a:cubicBezTo>
                  <a:pt x="115" y="2421"/>
                  <a:pt x="136" y="2379"/>
                  <a:pt x="140" y="2330"/>
                </a:cubicBezTo>
                <a:cubicBezTo>
                  <a:pt x="141" y="2323"/>
                  <a:pt x="143" y="2320"/>
                  <a:pt x="150" y="2322"/>
                </a:cubicBezTo>
                <a:cubicBezTo>
                  <a:pt x="178" y="2328"/>
                  <a:pt x="196" y="2313"/>
                  <a:pt x="211" y="2293"/>
                </a:cubicBezTo>
                <a:cubicBezTo>
                  <a:pt x="218" y="2284"/>
                  <a:pt x="224" y="2279"/>
                  <a:pt x="237" y="2285"/>
                </a:cubicBezTo>
                <a:cubicBezTo>
                  <a:pt x="253" y="2294"/>
                  <a:pt x="268" y="2286"/>
                  <a:pt x="281" y="2275"/>
                </a:cubicBezTo>
                <a:cubicBezTo>
                  <a:pt x="292" y="2266"/>
                  <a:pt x="303" y="2255"/>
                  <a:pt x="314" y="2246"/>
                </a:cubicBezTo>
                <a:cubicBezTo>
                  <a:pt x="325" y="2238"/>
                  <a:pt x="335" y="2237"/>
                  <a:pt x="338" y="2254"/>
                </a:cubicBezTo>
                <a:cubicBezTo>
                  <a:pt x="338" y="2258"/>
                  <a:pt x="339" y="2262"/>
                  <a:pt x="341" y="2266"/>
                </a:cubicBezTo>
                <a:cubicBezTo>
                  <a:pt x="343" y="2271"/>
                  <a:pt x="343" y="2279"/>
                  <a:pt x="350" y="2280"/>
                </a:cubicBezTo>
                <a:cubicBezTo>
                  <a:pt x="356" y="2280"/>
                  <a:pt x="360" y="2275"/>
                  <a:pt x="363" y="2271"/>
                </a:cubicBezTo>
                <a:cubicBezTo>
                  <a:pt x="378" y="2254"/>
                  <a:pt x="384" y="2255"/>
                  <a:pt x="393" y="2276"/>
                </a:cubicBezTo>
                <a:cubicBezTo>
                  <a:pt x="395" y="2281"/>
                  <a:pt x="396" y="2285"/>
                  <a:pt x="399" y="2289"/>
                </a:cubicBezTo>
                <a:cubicBezTo>
                  <a:pt x="403" y="2295"/>
                  <a:pt x="407" y="2300"/>
                  <a:pt x="417" y="2296"/>
                </a:cubicBezTo>
                <a:cubicBezTo>
                  <a:pt x="426" y="2291"/>
                  <a:pt x="426" y="2287"/>
                  <a:pt x="424" y="2279"/>
                </a:cubicBezTo>
                <a:cubicBezTo>
                  <a:pt x="414" y="2234"/>
                  <a:pt x="425" y="2195"/>
                  <a:pt x="452" y="2158"/>
                </a:cubicBezTo>
                <a:cubicBezTo>
                  <a:pt x="468" y="2136"/>
                  <a:pt x="489" y="2122"/>
                  <a:pt x="516" y="2118"/>
                </a:cubicBezTo>
                <a:cubicBezTo>
                  <a:pt x="528" y="2116"/>
                  <a:pt x="530" y="2112"/>
                  <a:pt x="526" y="2101"/>
                </a:cubicBezTo>
                <a:cubicBezTo>
                  <a:pt x="521" y="2088"/>
                  <a:pt x="517" y="2073"/>
                  <a:pt x="508" y="2062"/>
                </a:cubicBezTo>
                <a:cubicBezTo>
                  <a:pt x="501" y="2054"/>
                  <a:pt x="503" y="2050"/>
                  <a:pt x="512" y="2045"/>
                </a:cubicBezTo>
                <a:cubicBezTo>
                  <a:pt x="531" y="2036"/>
                  <a:pt x="542" y="1996"/>
                  <a:pt x="531" y="1978"/>
                </a:cubicBezTo>
                <a:cubicBezTo>
                  <a:pt x="527" y="1972"/>
                  <a:pt x="521" y="1972"/>
                  <a:pt x="516" y="1971"/>
                </a:cubicBezTo>
                <a:cubicBezTo>
                  <a:pt x="500" y="1967"/>
                  <a:pt x="485" y="1962"/>
                  <a:pt x="473" y="1950"/>
                </a:cubicBezTo>
                <a:cubicBezTo>
                  <a:pt x="454" y="1929"/>
                  <a:pt x="460" y="1910"/>
                  <a:pt x="488" y="1904"/>
                </a:cubicBezTo>
                <a:cubicBezTo>
                  <a:pt x="496" y="1902"/>
                  <a:pt x="505" y="1902"/>
                  <a:pt x="513" y="1900"/>
                </a:cubicBezTo>
                <a:cubicBezTo>
                  <a:pt x="535" y="1894"/>
                  <a:pt x="541" y="1884"/>
                  <a:pt x="534" y="1862"/>
                </a:cubicBezTo>
                <a:cubicBezTo>
                  <a:pt x="531" y="1851"/>
                  <a:pt x="525" y="1843"/>
                  <a:pt x="519" y="1834"/>
                </a:cubicBezTo>
                <a:cubicBezTo>
                  <a:pt x="512" y="1825"/>
                  <a:pt x="506" y="1817"/>
                  <a:pt x="501" y="1807"/>
                </a:cubicBezTo>
                <a:cubicBezTo>
                  <a:pt x="497" y="1800"/>
                  <a:pt x="494" y="1791"/>
                  <a:pt x="496" y="1782"/>
                </a:cubicBezTo>
                <a:cubicBezTo>
                  <a:pt x="500" y="1770"/>
                  <a:pt x="511" y="1778"/>
                  <a:pt x="518" y="1777"/>
                </a:cubicBezTo>
                <a:cubicBezTo>
                  <a:pt x="535" y="1773"/>
                  <a:pt x="553" y="1772"/>
                  <a:pt x="567" y="1761"/>
                </a:cubicBezTo>
                <a:cubicBezTo>
                  <a:pt x="576" y="1753"/>
                  <a:pt x="578" y="1746"/>
                  <a:pt x="571" y="1735"/>
                </a:cubicBezTo>
                <a:cubicBezTo>
                  <a:pt x="561" y="1720"/>
                  <a:pt x="547" y="1706"/>
                  <a:pt x="535" y="1693"/>
                </a:cubicBezTo>
                <a:cubicBezTo>
                  <a:pt x="515" y="1671"/>
                  <a:pt x="499" y="1649"/>
                  <a:pt x="514" y="1618"/>
                </a:cubicBezTo>
                <a:cubicBezTo>
                  <a:pt x="517" y="1610"/>
                  <a:pt x="512" y="1605"/>
                  <a:pt x="508" y="1600"/>
                </a:cubicBezTo>
                <a:cubicBezTo>
                  <a:pt x="501" y="1590"/>
                  <a:pt x="490" y="1584"/>
                  <a:pt x="480" y="1579"/>
                </a:cubicBezTo>
                <a:cubicBezTo>
                  <a:pt x="464" y="1571"/>
                  <a:pt x="448" y="1565"/>
                  <a:pt x="440" y="1547"/>
                </a:cubicBez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  <a:scene3d>
            <a:camera prst="isometricTopUp">
              <a:rot lat="585005" lon="17518078" rev="3941966"/>
            </a:camera>
            <a:lightRig rig="threePt" dir="t"/>
          </a:scene3d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en-US" sz="900"/>
          </a:p>
        </p:txBody>
      </p:sp>
      <p:grpSp>
        <p:nvGrpSpPr>
          <p:cNvPr id="2" name="Group 44">
            <a:extLst>
              <a:ext uri="{FF2B5EF4-FFF2-40B4-BE49-F238E27FC236}">
                <a16:creationId xmlns:a16="http://schemas.microsoft.com/office/drawing/2014/main" id="{AC3BD627-8DC3-4319-BBE7-62A9DC5A6810}"/>
              </a:ext>
            </a:extLst>
          </p:cNvPr>
          <p:cNvGrpSpPr/>
          <p:nvPr/>
        </p:nvGrpSpPr>
        <p:grpSpPr>
          <a:xfrm>
            <a:off x="648426" y="1558637"/>
            <a:ext cx="3856163" cy="3385211"/>
            <a:chOff x="4733216" y="3486970"/>
            <a:chExt cx="7836692" cy="5830833"/>
          </a:xfrm>
          <a:solidFill>
            <a:schemeClr val="bg1"/>
          </a:solidFill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BA4296D1-9136-4EF7-BF73-9C4336E28E0C}"/>
                </a:ext>
              </a:extLst>
            </p:cNvPr>
            <p:cNvSpPr/>
            <p:nvPr/>
          </p:nvSpPr>
          <p:spPr>
            <a:xfrm rot="5400000">
              <a:off x="6801154" y="2120167"/>
              <a:ext cx="4401951" cy="7135557"/>
            </a:xfrm>
            <a:custGeom>
              <a:avLst/>
              <a:gdLst>
                <a:gd name="connsiteX0" fmla="*/ 1574201 w 4401951"/>
                <a:gd name="connsiteY0" fmla="*/ 1307005 h 7135557"/>
                <a:gd name="connsiteX1" fmla="*/ 1595137 w 4401951"/>
                <a:gd name="connsiteY1" fmla="*/ 1308799 h 7135557"/>
                <a:gd name="connsiteX2" fmla="*/ 1596178 w 4401951"/>
                <a:gd name="connsiteY2" fmla="*/ 1307005 h 7135557"/>
                <a:gd name="connsiteX3" fmla="*/ 1292196 w 4401951"/>
                <a:gd name="connsiteY3" fmla="*/ 1246107 h 7135557"/>
                <a:gd name="connsiteX4" fmla="*/ 1354627 w 4401951"/>
                <a:gd name="connsiteY4" fmla="*/ 1145598 h 7135557"/>
                <a:gd name="connsiteX5" fmla="*/ 1392692 w 4401951"/>
                <a:gd name="connsiteY5" fmla="*/ 1097590 h 7135557"/>
                <a:gd name="connsiteX6" fmla="*/ 1392692 w 4401951"/>
                <a:gd name="connsiteY6" fmla="*/ 698917 h 7135557"/>
                <a:gd name="connsiteX7" fmla="*/ 10305 w 4401951"/>
                <a:gd name="connsiteY7" fmla="*/ 1963449 h 7135557"/>
                <a:gd name="connsiteX8" fmla="*/ 243210 w 4401951"/>
                <a:gd name="connsiteY8" fmla="*/ 1270953 h 7135557"/>
                <a:gd name="connsiteX9" fmla="*/ 521312 w 4401951"/>
                <a:gd name="connsiteY9" fmla="*/ 2463671 h 7135557"/>
                <a:gd name="connsiteX10" fmla="*/ 1032923 w 4401951"/>
                <a:gd name="connsiteY10" fmla="*/ 24092 h 7135557"/>
                <a:gd name="connsiteX11" fmla="*/ 1044438 w 4401951"/>
                <a:gd name="connsiteY11" fmla="*/ 0 h 7135557"/>
                <a:gd name="connsiteX12" fmla="*/ 1093672 w 4401951"/>
                <a:gd name="connsiteY12" fmla="*/ 664478 h 7135557"/>
                <a:gd name="connsiteX13" fmla="*/ 1143670 w 4401951"/>
                <a:gd name="connsiteY13" fmla="*/ 593153 h 7135557"/>
                <a:gd name="connsiteX14" fmla="*/ 1389562 w 4401951"/>
                <a:gd name="connsiteY14" fmla="*/ 359293 h 7135557"/>
                <a:gd name="connsiteX15" fmla="*/ 1230812 w 4401951"/>
                <a:gd name="connsiteY15" fmla="*/ 1223676 h 7135557"/>
                <a:gd name="connsiteX16" fmla="*/ 1377075 w 4401951"/>
                <a:gd name="connsiteY16" fmla="*/ 659632 h 7135557"/>
                <a:gd name="connsiteX17" fmla="*/ 1392692 w 4401951"/>
                <a:gd name="connsiteY17" fmla="*/ 617304 h 7135557"/>
                <a:gd name="connsiteX18" fmla="*/ 1392692 w 4401951"/>
                <a:gd name="connsiteY18" fmla="*/ 391528 h 7135557"/>
                <a:gd name="connsiteX19" fmla="*/ 1418889 w 4401951"/>
                <a:gd name="connsiteY19" fmla="*/ 509430 h 7135557"/>
                <a:gd name="connsiteX20" fmla="*/ 1422175 w 4401951"/>
                <a:gd name="connsiteY20" fmla="*/ 537401 h 7135557"/>
                <a:gd name="connsiteX21" fmla="*/ 1422535 w 4401951"/>
                <a:gd name="connsiteY21" fmla="*/ 536423 h 7135557"/>
                <a:gd name="connsiteX22" fmla="*/ 1422245 w 4401951"/>
                <a:gd name="connsiteY22" fmla="*/ 538004 h 7135557"/>
                <a:gd name="connsiteX23" fmla="*/ 1447174 w 4401951"/>
                <a:gd name="connsiteY23" fmla="*/ 750227 h 7135557"/>
                <a:gd name="connsiteX24" fmla="*/ 1448990 w 4401951"/>
                <a:gd name="connsiteY24" fmla="*/ 775589 h 7135557"/>
                <a:gd name="connsiteX25" fmla="*/ 1465396 w 4401951"/>
                <a:gd name="connsiteY25" fmla="*/ 822804 h 7135557"/>
                <a:gd name="connsiteX26" fmla="*/ 1504879 w 4401951"/>
                <a:gd name="connsiteY26" fmla="*/ 989383 h 7135557"/>
                <a:gd name="connsiteX27" fmla="*/ 1525291 w 4401951"/>
                <a:gd name="connsiteY27" fmla="*/ 962032 h 7135557"/>
                <a:gd name="connsiteX28" fmla="*/ 1586713 w 4401951"/>
                <a:gd name="connsiteY28" fmla="*/ 781661 h 7135557"/>
                <a:gd name="connsiteX29" fmla="*/ 1588900 w 4401951"/>
                <a:gd name="connsiteY29" fmla="*/ 742775 h 7135557"/>
                <a:gd name="connsiteX30" fmla="*/ 1547037 w 4401951"/>
                <a:gd name="connsiteY30" fmla="*/ 655005 h 7135557"/>
                <a:gd name="connsiteX31" fmla="*/ 1482690 w 4401951"/>
                <a:gd name="connsiteY31" fmla="*/ 547744 h 7135557"/>
                <a:gd name="connsiteX32" fmla="*/ 1587215 w 4401951"/>
                <a:gd name="connsiteY32" fmla="*/ 625548 h 7135557"/>
                <a:gd name="connsiteX33" fmla="*/ 1582482 w 4401951"/>
                <a:gd name="connsiteY33" fmla="*/ 574855 h 7135557"/>
                <a:gd name="connsiteX34" fmla="*/ 1467846 w 4401951"/>
                <a:gd name="connsiteY34" fmla="*/ 238210 h 7135557"/>
                <a:gd name="connsiteX35" fmla="*/ 1861129 w 4401951"/>
                <a:gd name="connsiteY35" fmla="*/ 883588 h 7135557"/>
                <a:gd name="connsiteX36" fmla="*/ 1867608 w 4401951"/>
                <a:gd name="connsiteY36" fmla="*/ 952388 h 7135557"/>
                <a:gd name="connsiteX37" fmla="*/ 1901281 w 4401951"/>
                <a:gd name="connsiteY37" fmla="*/ 1014707 h 7135557"/>
                <a:gd name="connsiteX38" fmla="*/ 1931966 w 4401951"/>
                <a:gd name="connsiteY38" fmla="*/ 1099383 h 7135557"/>
                <a:gd name="connsiteX39" fmla="*/ 1935528 w 4401951"/>
                <a:gd name="connsiteY39" fmla="*/ 1036077 h 7135557"/>
                <a:gd name="connsiteX40" fmla="*/ 1810993 w 4401951"/>
                <a:gd name="connsiteY40" fmla="*/ 593384 h 7135557"/>
                <a:gd name="connsiteX41" fmla="*/ 2043828 w 4401951"/>
                <a:gd name="connsiteY41" fmla="*/ 843442 h 7135557"/>
                <a:gd name="connsiteX42" fmla="*/ 2112308 w 4401951"/>
                <a:gd name="connsiteY42" fmla="*/ 960153 h 7135557"/>
                <a:gd name="connsiteX43" fmla="*/ 2183813 w 4401951"/>
                <a:gd name="connsiteY43" fmla="*/ 879627 h 7135557"/>
                <a:gd name="connsiteX44" fmla="*/ 2714982 w 4401951"/>
                <a:gd name="connsiteY44" fmla="*/ 21558 h 7135557"/>
                <a:gd name="connsiteX45" fmla="*/ 1715073 w 4401951"/>
                <a:gd name="connsiteY45" fmla="*/ 2645841 h 7135557"/>
                <a:gd name="connsiteX46" fmla="*/ 2784794 w 4401951"/>
                <a:gd name="connsiteY46" fmla="*/ 1156569 h 7135557"/>
                <a:gd name="connsiteX47" fmla="*/ 1969674 w 4401951"/>
                <a:gd name="connsiteY47" fmla="*/ 3737766 h 7135557"/>
                <a:gd name="connsiteX48" fmla="*/ 2540919 w 4401951"/>
                <a:gd name="connsiteY48" fmla="*/ 3073208 h 7135557"/>
                <a:gd name="connsiteX49" fmla="*/ 2241680 w 4401951"/>
                <a:gd name="connsiteY49" fmla="*/ 4524527 h 7135557"/>
                <a:gd name="connsiteX50" fmla="*/ 2635972 w 4401951"/>
                <a:gd name="connsiteY50" fmla="*/ 3936651 h 7135557"/>
                <a:gd name="connsiteX51" fmla="*/ 2980221 w 4401951"/>
                <a:gd name="connsiteY51" fmla="*/ 4653430 h 7135557"/>
                <a:gd name="connsiteX52" fmla="*/ 2724238 w 4401951"/>
                <a:gd name="connsiteY52" fmla="*/ 5226768 h 7135557"/>
                <a:gd name="connsiteX53" fmla="*/ 3269110 w 4401951"/>
                <a:gd name="connsiteY53" fmla="*/ 4904889 h 7135557"/>
                <a:gd name="connsiteX54" fmla="*/ 4062237 w 4401951"/>
                <a:gd name="connsiteY54" fmla="*/ 6863126 h 7135557"/>
                <a:gd name="connsiteX55" fmla="*/ 1163872 w 4401951"/>
                <a:gd name="connsiteY55" fmla="*/ 2381077 h 7135557"/>
                <a:gd name="connsiteX56" fmla="*/ 1171818 w 4401951"/>
                <a:gd name="connsiteY56" fmla="*/ 2187765 h 7135557"/>
                <a:gd name="connsiteX57" fmla="*/ 1165562 w 4401951"/>
                <a:gd name="connsiteY57" fmla="*/ 2187901 h 7135557"/>
                <a:gd name="connsiteX58" fmla="*/ 1159676 w 4401951"/>
                <a:gd name="connsiteY58" fmla="*/ 2158334 h 7135557"/>
                <a:gd name="connsiteX59" fmla="*/ 1140976 w 4401951"/>
                <a:gd name="connsiteY59" fmla="*/ 2015351 h 7135557"/>
                <a:gd name="connsiteX60" fmla="*/ 1134897 w 4401951"/>
                <a:gd name="connsiteY60" fmla="*/ 1881299 h 7135557"/>
                <a:gd name="connsiteX61" fmla="*/ 1113671 w 4401951"/>
                <a:gd name="connsiteY61" fmla="*/ 2032179 h 7135557"/>
                <a:gd name="connsiteX62" fmla="*/ 4401951 w 4401951"/>
                <a:gd name="connsiteY62" fmla="*/ 7116709 h 7135557"/>
                <a:gd name="connsiteX63" fmla="*/ 820316 w 4401951"/>
                <a:gd name="connsiteY63" fmla="*/ 6024940 h 7135557"/>
                <a:gd name="connsiteX64" fmla="*/ 1563906 w 4401951"/>
                <a:gd name="connsiteY64" fmla="*/ 6099531 h 7135557"/>
                <a:gd name="connsiteX65" fmla="*/ 162104 w 4401951"/>
                <a:gd name="connsiteY65" fmla="*/ 4265506 h 7135557"/>
                <a:gd name="connsiteX66" fmla="*/ 884894 w 4401951"/>
                <a:gd name="connsiteY66" fmla="*/ 4858595 h 7135557"/>
                <a:gd name="connsiteX67" fmla="*/ 59825 w 4401951"/>
                <a:gd name="connsiteY67" fmla="*/ 3067213 h 7135557"/>
                <a:gd name="connsiteX68" fmla="*/ 601746 w 4401951"/>
                <a:gd name="connsiteY68" fmla="*/ 3720191 h 7135557"/>
                <a:gd name="connsiteX69" fmla="*/ 10305 w 4401951"/>
                <a:gd name="connsiteY69" fmla="*/ 1963449 h 713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401951" h="7135557">
                  <a:moveTo>
                    <a:pt x="1574201" y="1307005"/>
                  </a:moveTo>
                  <a:lnTo>
                    <a:pt x="1595137" y="1308799"/>
                  </a:lnTo>
                  <a:lnTo>
                    <a:pt x="1596178" y="1307005"/>
                  </a:lnTo>
                  <a:close/>
                  <a:moveTo>
                    <a:pt x="1292196" y="1246107"/>
                  </a:moveTo>
                  <a:lnTo>
                    <a:pt x="1354627" y="1145598"/>
                  </a:lnTo>
                  <a:lnTo>
                    <a:pt x="1392692" y="1097590"/>
                  </a:lnTo>
                  <a:lnTo>
                    <a:pt x="1392692" y="698917"/>
                  </a:lnTo>
                  <a:close/>
                  <a:moveTo>
                    <a:pt x="10305" y="1963449"/>
                  </a:moveTo>
                  <a:cubicBezTo>
                    <a:pt x="35305" y="1737141"/>
                    <a:pt x="107341" y="1504847"/>
                    <a:pt x="243210" y="1270953"/>
                  </a:cubicBezTo>
                  <a:cubicBezTo>
                    <a:pt x="169779" y="1766302"/>
                    <a:pt x="247539" y="2226400"/>
                    <a:pt x="521312" y="2463671"/>
                  </a:cubicBezTo>
                  <a:cubicBezTo>
                    <a:pt x="290444" y="1194996"/>
                    <a:pt x="254291" y="837377"/>
                    <a:pt x="1032923" y="24092"/>
                  </a:cubicBezTo>
                  <a:cubicBezTo>
                    <a:pt x="1038793" y="11284"/>
                    <a:pt x="1042539" y="3412"/>
                    <a:pt x="1044438" y="0"/>
                  </a:cubicBezTo>
                  <a:lnTo>
                    <a:pt x="1093672" y="664478"/>
                  </a:lnTo>
                  <a:lnTo>
                    <a:pt x="1143670" y="593153"/>
                  </a:lnTo>
                  <a:cubicBezTo>
                    <a:pt x="1210644" y="509720"/>
                    <a:pt x="1291811" y="431141"/>
                    <a:pt x="1389562" y="359293"/>
                  </a:cubicBezTo>
                  <a:cubicBezTo>
                    <a:pt x="1199332" y="664152"/>
                    <a:pt x="1118671" y="989135"/>
                    <a:pt x="1230812" y="1223676"/>
                  </a:cubicBezTo>
                  <a:cubicBezTo>
                    <a:pt x="1283709" y="998470"/>
                    <a:pt x="1328298" y="814214"/>
                    <a:pt x="1377075" y="659632"/>
                  </a:cubicBezTo>
                  <a:lnTo>
                    <a:pt x="1392692" y="617304"/>
                  </a:lnTo>
                  <a:lnTo>
                    <a:pt x="1392692" y="391528"/>
                  </a:lnTo>
                  <a:lnTo>
                    <a:pt x="1418889" y="509430"/>
                  </a:lnTo>
                  <a:lnTo>
                    <a:pt x="1422175" y="537401"/>
                  </a:lnTo>
                  <a:lnTo>
                    <a:pt x="1422535" y="536423"/>
                  </a:lnTo>
                  <a:cubicBezTo>
                    <a:pt x="1422439" y="536949"/>
                    <a:pt x="1422342" y="537477"/>
                    <a:pt x="1422245" y="538004"/>
                  </a:cubicBezTo>
                  <a:lnTo>
                    <a:pt x="1447174" y="750227"/>
                  </a:lnTo>
                  <a:lnTo>
                    <a:pt x="1448990" y="775589"/>
                  </a:lnTo>
                  <a:lnTo>
                    <a:pt x="1465396" y="822804"/>
                  </a:lnTo>
                  <a:lnTo>
                    <a:pt x="1504879" y="989383"/>
                  </a:lnTo>
                  <a:lnTo>
                    <a:pt x="1525291" y="962032"/>
                  </a:lnTo>
                  <a:cubicBezTo>
                    <a:pt x="1557458" y="907490"/>
                    <a:pt x="1577556" y="846778"/>
                    <a:pt x="1586713" y="781661"/>
                  </a:cubicBezTo>
                  <a:cubicBezTo>
                    <a:pt x="1587442" y="768698"/>
                    <a:pt x="1588171" y="755737"/>
                    <a:pt x="1588900" y="742775"/>
                  </a:cubicBezTo>
                  <a:lnTo>
                    <a:pt x="1547037" y="655005"/>
                  </a:lnTo>
                  <a:cubicBezTo>
                    <a:pt x="1527714" y="619152"/>
                    <a:pt x="1506210" y="583330"/>
                    <a:pt x="1482690" y="547744"/>
                  </a:cubicBezTo>
                  <a:lnTo>
                    <a:pt x="1587215" y="625548"/>
                  </a:lnTo>
                  <a:lnTo>
                    <a:pt x="1582482" y="574855"/>
                  </a:lnTo>
                  <a:cubicBezTo>
                    <a:pt x="1565083" y="466606"/>
                    <a:pt x="1525602" y="352408"/>
                    <a:pt x="1467846" y="238210"/>
                  </a:cubicBezTo>
                  <a:cubicBezTo>
                    <a:pt x="1710374" y="439406"/>
                    <a:pt x="1825116" y="661256"/>
                    <a:pt x="1861129" y="883588"/>
                  </a:cubicBezTo>
                  <a:lnTo>
                    <a:pt x="1867608" y="952388"/>
                  </a:lnTo>
                  <a:lnTo>
                    <a:pt x="1901281" y="1014707"/>
                  </a:lnTo>
                  <a:lnTo>
                    <a:pt x="1931966" y="1099383"/>
                  </a:lnTo>
                  <a:lnTo>
                    <a:pt x="1935528" y="1036077"/>
                  </a:lnTo>
                  <a:cubicBezTo>
                    <a:pt x="1932520" y="897911"/>
                    <a:pt x="1887999" y="745647"/>
                    <a:pt x="1810993" y="593384"/>
                  </a:cubicBezTo>
                  <a:cubicBezTo>
                    <a:pt x="1908003" y="673863"/>
                    <a:pt x="1984569" y="757646"/>
                    <a:pt x="2043828" y="843442"/>
                  </a:cubicBezTo>
                  <a:lnTo>
                    <a:pt x="2112308" y="960153"/>
                  </a:lnTo>
                  <a:lnTo>
                    <a:pt x="2183813" y="879627"/>
                  </a:lnTo>
                  <a:cubicBezTo>
                    <a:pt x="2322640" y="717571"/>
                    <a:pt x="2486557" y="489948"/>
                    <a:pt x="2714982" y="21558"/>
                  </a:cubicBezTo>
                  <a:cubicBezTo>
                    <a:pt x="3240019" y="1209833"/>
                    <a:pt x="1631771" y="1832795"/>
                    <a:pt x="1715073" y="2645841"/>
                  </a:cubicBezTo>
                  <a:cubicBezTo>
                    <a:pt x="2045535" y="2037427"/>
                    <a:pt x="2319419" y="1566185"/>
                    <a:pt x="2784794" y="1156569"/>
                  </a:cubicBezTo>
                  <a:cubicBezTo>
                    <a:pt x="3117678" y="2938725"/>
                    <a:pt x="2267144" y="2835936"/>
                    <a:pt x="1969674" y="3737766"/>
                  </a:cubicBezTo>
                  <a:cubicBezTo>
                    <a:pt x="2204132" y="3553211"/>
                    <a:pt x="2311509" y="3203451"/>
                    <a:pt x="2540919" y="3073208"/>
                  </a:cubicBezTo>
                  <a:cubicBezTo>
                    <a:pt x="2781764" y="3802291"/>
                    <a:pt x="2294248" y="3762456"/>
                    <a:pt x="2241680" y="4524527"/>
                  </a:cubicBezTo>
                  <a:lnTo>
                    <a:pt x="2635972" y="3936651"/>
                  </a:lnTo>
                  <a:cubicBezTo>
                    <a:pt x="2747761" y="4010954"/>
                    <a:pt x="2965511" y="4438411"/>
                    <a:pt x="2980221" y="4653430"/>
                  </a:cubicBezTo>
                  <a:cubicBezTo>
                    <a:pt x="2994932" y="4868450"/>
                    <a:pt x="2868201" y="4856669"/>
                    <a:pt x="2724238" y="5226768"/>
                  </a:cubicBezTo>
                  <a:cubicBezTo>
                    <a:pt x="2879924" y="5084195"/>
                    <a:pt x="3180097" y="4801659"/>
                    <a:pt x="3269110" y="4904889"/>
                  </a:cubicBezTo>
                  <a:cubicBezTo>
                    <a:pt x="3572739" y="5194238"/>
                    <a:pt x="3288409" y="5620681"/>
                    <a:pt x="4062237" y="6863126"/>
                  </a:cubicBezTo>
                  <a:cubicBezTo>
                    <a:pt x="2180073" y="6016731"/>
                    <a:pt x="1166812" y="4088916"/>
                    <a:pt x="1163872" y="2381077"/>
                  </a:cubicBezTo>
                  <a:lnTo>
                    <a:pt x="1171818" y="2187765"/>
                  </a:lnTo>
                  <a:lnTo>
                    <a:pt x="1165562" y="2187901"/>
                  </a:lnTo>
                  <a:lnTo>
                    <a:pt x="1159676" y="2158334"/>
                  </a:lnTo>
                  <a:cubicBezTo>
                    <a:pt x="1151650" y="2111164"/>
                    <a:pt x="1145304" y="2063446"/>
                    <a:pt x="1140976" y="2015351"/>
                  </a:cubicBezTo>
                  <a:lnTo>
                    <a:pt x="1134897" y="1881299"/>
                  </a:lnTo>
                  <a:lnTo>
                    <a:pt x="1113671" y="2032179"/>
                  </a:lnTo>
                  <a:cubicBezTo>
                    <a:pt x="927929" y="3958603"/>
                    <a:pt x="2274745" y="6444895"/>
                    <a:pt x="4401951" y="7116709"/>
                  </a:cubicBezTo>
                  <a:cubicBezTo>
                    <a:pt x="2031981" y="7255286"/>
                    <a:pt x="1150032" y="6603410"/>
                    <a:pt x="820316" y="6024940"/>
                  </a:cubicBezTo>
                  <a:cubicBezTo>
                    <a:pt x="1359331" y="6159038"/>
                    <a:pt x="1370002" y="6176835"/>
                    <a:pt x="1563906" y="6099531"/>
                  </a:cubicBezTo>
                  <a:cubicBezTo>
                    <a:pt x="517037" y="5889014"/>
                    <a:pt x="393579" y="5232930"/>
                    <a:pt x="162104" y="4265506"/>
                  </a:cubicBezTo>
                  <a:cubicBezTo>
                    <a:pt x="342018" y="4353444"/>
                    <a:pt x="494429" y="4855174"/>
                    <a:pt x="884894" y="4858595"/>
                  </a:cubicBezTo>
                  <a:cubicBezTo>
                    <a:pt x="498053" y="4364291"/>
                    <a:pt x="-195081" y="3923696"/>
                    <a:pt x="59825" y="3067213"/>
                  </a:cubicBezTo>
                  <a:cubicBezTo>
                    <a:pt x="327943" y="3660046"/>
                    <a:pt x="203678" y="3405627"/>
                    <a:pt x="601746" y="3720191"/>
                  </a:cubicBezTo>
                  <a:cubicBezTo>
                    <a:pt x="283632" y="3267428"/>
                    <a:pt x="-64693" y="2642375"/>
                    <a:pt x="10305" y="1963449"/>
                  </a:cubicBez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3F2C3F8-1CA0-4C5C-886C-E20CDA99E954}"/>
                </a:ext>
              </a:extLst>
            </p:cNvPr>
            <p:cNvSpPr/>
            <p:nvPr/>
          </p:nvSpPr>
          <p:spPr>
            <a:xfrm rot="1520710">
              <a:off x="4733216" y="7292574"/>
              <a:ext cx="678947" cy="2025229"/>
            </a:xfrm>
            <a:custGeom>
              <a:avLst/>
              <a:gdLst>
                <a:gd name="connsiteX0" fmla="*/ 541078 w 678947"/>
                <a:gd name="connsiteY0" fmla="*/ 692150 h 1803619"/>
                <a:gd name="connsiteX1" fmla="*/ 675744 w 678947"/>
                <a:gd name="connsiteY1" fmla="*/ 1076908 h 1803619"/>
                <a:gd name="connsiteX2" fmla="*/ 678947 w 678947"/>
                <a:gd name="connsiteY2" fmla="*/ 1076908 h 1803619"/>
                <a:gd name="connsiteX3" fmla="*/ 677934 w 678947"/>
                <a:gd name="connsiteY3" fmla="*/ 1079426 h 1803619"/>
                <a:gd name="connsiteX4" fmla="*/ 678947 w 678947"/>
                <a:gd name="connsiteY4" fmla="*/ 1080591 h 1803619"/>
                <a:gd name="connsiteX5" fmla="*/ 677465 w 678947"/>
                <a:gd name="connsiteY5" fmla="*/ 1080591 h 1803619"/>
                <a:gd name="connsiteX6" fmla="*/ 380803 w 678947"/>
                <a:gd name="connsiteY6" fmla="*/ 1798594 h 1803619"/>
                <a:gd name="connsiteX7" fmla="*/ 370346 w 678947"/>
                <a:gd name="connsiteY7" fmla="*/ 1206657 h 1803619"/>
                <a:gd name="connsiteX8" fmla="*/ 430248 w 678947"/>
                <a:gd name="connsiteY8" fmla="*/ 1124930 h 1803619"/>
                <a:gd name="connsiteX9" fmla="*/ 339473 w 678947"/>
                <a:gd name="connsiteY9" fmla="*/ 1037677 h 1803619"/>
                <a:gd name="connsiteX10" fmla="*/ 248698 w 678947"/>
                <a:gd name="connsiteY10" fmla="*/ 1124930 h 1803619"/>
                <a:gd name="connsiteX11" fmla="*/ 308601 w 678947"/>
                <a:gd name="connsiteY11" fmla="*/ 1206658 h 1803619"/>
                <a:gd name="connsiteX12" fmla="*/ 298145 w 678947"/>
                <a:gd name="connsiteY12" fmla="*/ 1803619 h 1803619"/>
                <a:gd name="connsiteX13" fmla="*/ 1482 w 678947"/>
                <a:gd name="connsiteY13" fmla="*/ 1080591 h 1803619"/>
                <a:gd name="connsiteX14" fmla="*/ 1 w 678947"/>
                <a:gd name="connsiteY14" fmla="*/ 1080591 h 1803619"/>
                <a:gd name="connsiteX15" fmla="*/ 977 w 678947"/>
                <a:gd name="connsiteY15" fmla="*/ 1079335 h 1803619"/>
                <a:gd name="connsiteX16" fmla="*/ 0 w 678947"/>
                <a:gd name="connsiteY16" fmla="*/ 1076908 h 1803619"/>
                <a:gd name="connsiteX17" fmla="*/ 2865 w 678947"/>
                <a:gd name="connsiteY17" fmla="*/ 1076908 h 1803619"/>
                <a:gd name="connsiteX18" fmla="*/ 128363 w 678947"/>
                <a:gd name="connsiteY18" fmla="*/ 696719 h 1803619"/>
                <a:gd name="connsiteX19" fmla="*/ 162613 w 678947"/>
                <a:gd name="connsiteY19" fmla="*/ 573663 h 1803619"/>
                <a:gd name="connsiteX20" fmla="*/ 516334 w 678947"/>
                <a:gd name="connsiteY20" fmla="*/ 573663 h 1803619"/>
                <a:gd name="connsiteX21" fmla="*/ 561325 w 678947"/>
                <a:gd name="connsiteY21" fmla="*/ 618654 h 1803619"/>
                <a:gd name="connsiteX22" fmla="*/ 516334 w 678947"/>
                <a:gd name="connsiteY22" fmla="*/ 663645 h 1803619"/>
                <a:gd name="connsiteX23" fmla="*/ 162613 w 678947"/>
                <a:gd name="connsiteY23" fmla="*/ 663645 h 1803619"/>
                <a:gd name="connsiteX24" fmla="*/ 117622 w 678947"/>
                <a:gd name="connsiteY24" fmla="*/ 618654 h 1803619"/>
                <a:gd name="connsiteX25" fmla="*/ 162613 w 678947"/>
                <a:gd name="connsiteY25" fmla="*/ 573663 h 1803619"/>
                <a:gd name="connsiteX26" fmla="*/ 346730 w 678947"/>
                <a:gd name="connsiteY26" fmla="*/ 0 h 1803619"/>
                <a:gd name="connsiteX27" fmla="*/ 477359 w 678947"/>
                <a:gd name="connsiteY27" fmla="*/ 58057 h 1803619"/>
                <a:gd name="connsiteX28" fmla="*/ 535416 w 678947"/>
                <a:gd name="connsiteY28" fmla="*/ 508918 h 1803619"/>
                <a:gd name="connsiteX29" fmla="*/ 143530 w 678947"/>
                <a:gd name="connsiteY29" fmla="*/ 508918 h 1803619"/>
                <a:gd name="connsiteX0" fmla="*/ 541078 w 678947"/>
                <a:gd name="connsiteY0" fmla="*/ 913760 h 2025229"/>
                <a:gd name="connsiteX1" fmla="*/ 675744 w 678947"/>
                <a:gd name="connsiteY1" fmla="*/ 1298518 h 2025229"/>
                <a:gd name="connsiteX2" fmla="*/ 678947 w 678947"/>
                <a:gd name="connsiteY2" fmla="*/ 1298518 h 2025229"/>
                <a:gd name="connsiteX3" fmla="*/ 677934 w 678947"/>
                <a:gd name="connsiteY3" fmla="*/ 1301036 h 2025229"/>
                <a:gd name="connsiteX4" fmla="*/ 678947 w 678947"/>
                <a:gd name="connsiteY4" fmla="*/ 1302201 h 2025229"/>
                <a:gd name="connsiteX5" fmla="*/ 677465 w 678947"/>
                <a:gd name="connsiteY5" fmla="*/ 1302201 h 2025229"/>
                <a:gd name="connsiteX6" fmla="*/ 380803 w 678947"/>
                <a:gd name="connsiteY6" fmla="*/ 2020204 h 2025229"/>
                <a:gd name="connsiteX7" fmla="*/ 370346 w 678947"/>
                <a:gd name="connsiteY7" fmla="*/ 1428267 h 2025229"/>
                <a:gd name="connsiteX8" fmla="*/ 430248 w 678947"/>
                <a:gd name="connsiteY8" fmla="*/ 1346540 h 2025229"/>
                <a:gd name="connsiteX9" fmla="*/ 339473 w 678947"/>
                <a:gd name="connsiteY9" fmla="*/ 1259287 h 2025229"/>
                <a:gd name="connsiteX10" fmla="*/ 248698 w 678947"/>
                <a:gd name="connsiteY10" fmla="*/ 1346540 h 2025229"/>
                <a:gd name="connsiteX11" fmla="*/ 308601 w 678947"/>
                <a:gd name="connsiteY11" fmla="*/ 1428268 h 2025229"/>
                <a:gd name="connsiteX12" fmla="*/ 298145 w 678947"/>
                <a:gd name="connsiteY12" fmla="*/ 2025229 h 2025229"/>
                <a:gd name="connsiteX13" fmla="*/ 1482 w 678947"/>
                <a:gd name="connsiteY13" fmla="*/ 1302201 h 2025229"/>
                <a:gd name="connsiteX14" fmla="*/ 1 w 678947"/>
                <a:gd name="connsiteY14" fmla="*/ 1302201 h 2025229"/>
                <a:gd name="connsiteX15" fmla="*/ 977 w 678947"/>
                <a:gd name="connsiteY15" fmla="*/ 1300945 h 2025229"/>
                <a:gd name="connsiteX16" fmla="*/ 0 w 678947"/>
                <a:gd name="connsiteY16" fmla="*/ 1298518 h 2025229"/>
                <a:gd name="connsiteX17" fmla="*/ 2865 w 678947"/>
                <a:gd name="connsiteY17" fmla="*/ 1298518 h 2025229"/>
                <a:gd name="connsiteX18" fmla="*/ 128363 w 678947"/>
                <a:gd name="connsiteY18" fmla="*/ 918329 h 2025229"/>
                <a:gd name="connsiteX19" fmla="*/ 541078 w 678947"/>
                <a:gd name="connsiteY19" fmla="*/ 913760 h 2025229"/>
                <a:gd name="connsiteX20" fmla="*/ 162613 w 678947"/>
                <a:gd name="connsiteY20" fmla="*/ 795273 h 2025229"/>
                <a:gd name="connsiteX21" fmla="*/ 516334 w 678947"/>
                <a:gd name="connsiteY21" fmla="*/ 795273 h 2025229"/>
                <a:gd name="connsiteX22" fmla="*/ 561325 w 678947"/>
                <a:gd name="connsiteY22" fmla="*/ 840264 h 2025229"/>
                <a:gd name="connsiteX23" fmla="*/ 516334 w 678947"/>
                <a:gd name="connsiteY23" fmla="*/ 885255 h 2025229"/>
                <a:gd name="connsiteX24" fmla="*/ 162613 w 678947"/>
                <a:gd name="connsiteY24" fmla="*/ 885255 h 2025229"/>
                <a:gd name="connsiteX25" fmla="*/ 117622 w 678947"/>
                <a:gd name="connsiteY25" fmla="*/ 840264 h 2025229"/>
                <a:gd name="connsiteX26" fmla="*/ 162613 w 678947"/>
                <a:gd name="connsiteY26" fmla="*/ 795273 h 2025229"/>
                <a:gd name="connsiteX27" fmla="*/ 306002 w 678947"/>
                <a:gd name="connsiteY27" fmla="*/ 0 h 2025229"/>
                <a:gd name="connsiteX28" fmla="*/ 477359 w 678947"/>
                <a:gd name="connsiteY28" fmla="*/ 279667 h 2025229"/>
                <a:gd name="connsiteX29" fmla="*/ 535416 w 678947"/>
                <a:gd name="connsiteY29" fmla="*/ 730528 h 2025229"/>
                <a:gd name="connsiteX30" fmla="*/ 143530 w 678947"/>
                <a:gd name="connsiteY30" fmla="*/ 730528 h 2025229"/>
                <a:gd name="connsiteX31" fmla="*/ 306002 w 678947"/>
                <a:gd name="connsiteY31" fmla="*/ 0 h 2025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78947" h="2025229">
                  <a:moveTo>
                    <a:pt x="541078" y="913760"/>
                  </a:moveTo>
                  <a:cubicBezTo>
                    <a:pt x="517510" y="1040676"/>
                    <a:pt x="540707" y="1154107"/>
                    <a:pt x="675744" y="1298518"/>
                  </a:cubicBezTo>
                  <a:lnTo>
                    <a:pt x="678947" y="1298518"/>
                  </a:lnTo>
                  <a:lnTo>
                    <a:pt x="677934" y="1301036"/>
                  </a:lnTo>
                  <a:lnTo>
                    <a:pt x="678947" y="1302201"/>
                  </a:lnTo>
                  <a:lnTo>
                    <a:pt x="677465" y="1302201"/>
                  </a:lnTo>
                  <a:lnTo>
                    <a:pt x="380803" y="2020204"/>
                  </a:lnTo>
                  <a:lnTo>
                    <a:pt x="370346" y="1428267"/>
                  </a:lnTo>
                  <a:cubicBezTo>
                    <a:pt x="405337" y="1416402"/>
                    <a:pt x="430248" y="1384267"/>
                    <a:pt x="430248" y="1346540"/>
                  </a:cubicBezTo>
                  <a:cubicBezTo>
                    <a:pt x="430248" y="1298351"/>
                    <a:pt x="389607" y="1259287"/>
                    <a:pt x="339473" y="1259287"/>
                  </a:cubicBezTo>
                  <a:cubicBezTo>
                    <a:pt x="289339" y="1259287"/>
                    <a:pt x="248698" y="1298351"/>
                    <a:pt x="248698" y="1346540"/>
                  </a:cubicBezTo>
                  <a:cubicBezTo>
                    <a:pt x="248698" y="1384267"/>
                    <a:pt x="273609" y="1416402"/>
                    <a:pt x="308601" y="1428268"/>
                  </a:cubicBezTo>
                  <a:cubicBezTo>
                    <a:pt x="308601" y="1640657"/>
                    <a:pt x="298145" y="1812840"/>
                    <a:pt x="298145" y="2025229"/>
                  </a:cubicBezTo>
                  <a:cubicBezTo>
                    <a:pt x="195772" y="1770818"/>
                    <a:pt x="103855" y="1556612"/>
                    <a:pt x="1482" y="1302201"/>
                  </a:cubicBezTo>
                  <a:lnTo>
                    <a:pt x="1" y="1302201"/>
                  </a:lnTo>
                  <a:cubicBezTo>
                    <a:pt x="335" y="1301788"/>
                    <a:pt x="668" y="1301375"/>
                    <a:pt x="977" y="1300945"/>
                  </a:cubicBezTo>
                  <a:lnTo>
                    <a:pt x="0" y="1298518"/>
                  </a:lnTo>
                  <a:lnTo>
                    <a:pt x="2865" y="1298518"/>
                  </a:lnTo>
                  <a:cubicBezTo>
                    <a:pt x="133453" y="1136606"/>
                    <a:pt x="156667" y="1063482"/>
                    <a:pt x="128363" y="918329"/>
                  </a:cubicBezTo>
                  <a:lnTo>
                    <a:pt x="541078" y="913760"/>
                  </a:lnTo>
                  <a:close/>
                  <a:moveTo>
                    <a:pt x="162613" y="795273"/>
                  </a:moveTo>
                  <a:lnTo>
                    <a:pt x="516334" y="795273"/>
                  </a:lnTo>
                  <a:cubicBezTo>
                    <a:pt x="541182" y="795273"/>
                    <a:pt x="561325" y="815416"/>
                    <a:pt x="561325" y="840264"/>
                  </a:cubicBezTo>
                  <a:cubicBezTo>
                    <a:pt x="561325" y="865112"/>
                    <a:pt x="541182" y="885255"/>
                    <a:pt x="516334" y="885255"/>
                  </a:cubicBezTo>
                  <a:lnTo>
                    <a:pt x="162613" y="885255"/>
                  </a:lnTo>
                  <a:cubicBezTo>
                    <a:pt x="137765" y="885255"/>
                    <a:pt x="117622" y="865112"/>
                    <a:pt x="117622" y="840264"/>
                  </a:cubicBezTo>
                  <a:cubicBezTo>
                    <a:pt x="117622" y="815416"/>
                    <a:pt x="137765" y="795273"/>
                    <a:pt x="162613" y="795273"/>
                  </a:cubicBezTo>
                  <a:close/>
                  <a:moveTo>
                    <a:pt x="306002" y="0"/>
                  </a:moveTo>
                  <a:lnTo>
                    <a:pt x="477359" y="279667"/>
                  </a:lnTo>
                  <a:lnTo>
                    <a:pt x="535416" y="730528"/>
                  </a:lnTo>
                  <a:lnTo>
                    <a:pt x="143530" y="730528"/>
                  </a:lnTo>
                  <a:cubicBezTo>
                    <a:pt x="211263" y="560889"/>
                    <a:pt x="238269" y="169639"/>
                    <a:pt x="30600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/>
            </a:p>
          </p:txBody>
        </p:sp>
      </p:grpSp>
      <p:grpSp>
        <p:nvGrpSpPr>
          <p:cNvPr id="3" name="Group 47">
            <a:extLst>
              <a:ext uri="{FF2B5EF4-FFF2-40B4-BE49-F238E27FC236}">
                <a16:creationId xmlns:a16="http://schemas.microsoft.com/office/drawing/2014/main" id="{8E26355E-A180-4415-A282-BDD201486BDB}"/>
              </a:ext>
            </a:extLst>
          </p:cNvPr>
          <p:cNvGrpSpPr/>
          <p:nvPr/>
        </p:nvGrpSpPr>
        <p:grpSpPr>
          <a:xfrm rot="74106" flipH="1">
            <a:off x="5811718" y="1178519"/>
            <a:ext cx="372960" cy="446076"/>
            <a:chOff x="5704433" y="717502"/>
            <a:chExt cx="7365528" cy="8809481"/>
          </a:xfrm>
          <a:solidFill>
            <a:schemeClr val="bg1"/>
          </a:solidFill>
        </p:grpSpPr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267687D-5D54-4D4D-9555-A9B34255F78C}"/>
                </a:ext>
              </a:extLst>
            </p:cNvPr>
            <p:cNvSpPr/>
            <p:nvPr/>
          </p:nvSpPr>
          <p:spPr>
            <a:xfrm>
              <a:off x="11674968" y="8268753"/>
              <a:ext cx="765879" cy="1258230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700" h="438150">
                  <a:moveTo>
                    <a:pt x="0" y="0"/>
                  </a:moveTo>
                  <a:lnTo>
                    <a:pt x="19050" y="438150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0B2E5AC4-C413-444C-BA68-C51DABC0ACA5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A9474942-B1EF-4076-990B-5BD620548910}"/>
                </a:ext>
              </a:extLst>
            </p:cNvPr>
            <p:cNvSpPr/>
            <p:nvPr/>
          </p:nvSpPr>
          <p:spPr>
            <a:xfrm>
              <a:off x="5704433" y="5540923"/>
              <a:ext cx="793232" cy="589649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05332">
                  <a:moveTo>
                    <a:pt x="157232" y="0"/>
                  </a:moveTo>
                  <a:lnTo>
                    <a:pt x="0" y="205332"/>
                  </a:lnTo>
                  <a:lnTo>
                    <a:pt x="276225" y="157707"/>
                  </a:lnTo>
                  <a:lnTo>
                    <a:pt x="157232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718B5A3-0933-474D-846F-370E91AC1549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3AC4238-AFD2-4112-95D6-82ED82DE4A80}"/>
                </a:ext>
              </a:extLst>
            </p:cNvPr>
            <p:cNvSpPr/>
            <p:nvPr/>
          </p:nvSpPr>
          <p:spPr>
            <a:xfrm>
              <a:off x="10143209" y="2425829"/>
              <a:ext cx="2926752" cy="3993512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9175" h="1390650">
                  <a:moveTo>
                    <a:pt x="1019175" y="0"/>
                  </a:moveTo>
                  <a:lnTo>
                    <a:pt x="0" y="295275"/>
                  </a:lnTo>
                  <a:lnTo>
                    <a:pt x="19050" y="1390650"/>
                  </a:lnTo>
                  <a:lnTo>
                    <a:pt x="101917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522E02E8-24E8-4F6B-9CB6-833954E78607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40128B42-AD27-4640-BC60-7FF4BD276DAE}"/>
                </a:ext>
              </a:extLst>
            </p:cNvPr>
            <p:cNvSpPr/>
            <p:nvPr/>
          </p:nvSpPr>
          <p:spPr>
            <a:xfrm>
              <a:off x="7708809" y="717502"/>
              <a:ext cx="2543812" cy="6236443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171700">
                  <a:moveTo>
                    <a:pt x="0" y="914400"/>
                  </a:moveTo>
                  <a:lnTo>
                    <a:pt x="871538" y="0"/>
                  </a:lnTo>
                  <a:cubicBezTo>
                    <a:pt x="876300" y="723900"/>
                    <a:pt x="881063" y="1447800"/>
                    <a:pt x="885825" y="2171700"/>
                  </a:cubicBezTo>
                  <a:lnTo>
                    <a:pt x="0" y="91440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4" name="Group 48">
            <a:extLst>
              <a:ext uri="{FF2B5EF4-FFF2-40B4-BE49-F238E27FC236}">
                <a16:creationId xmlns:a16="http://schemas.microsoft.com/office/drawing/2014/main" id="{190AB368-743C-4488-8EBA-F26521343263}"/>
              </a:ext>
            </a:extLst>
          </p:cNvPr>
          <p:cNvGrpSpPr/>
          <p:nvPr/>
        </p:nvGrpSpPr>
        <p:grpSpPr>
          <a:xfrm rot="74106" flipH="1">
            <a:off x="7703269" y="141153"/>
            <a:ext cx="686235" cy="777691"/>
            <a:chOff x="5365048" y="479821"/>
            <a:chExt cx="8036930" cy="9108010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395662B-F167-44D5-814A-D7929D40CF63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586E9982-E4F6-49E6-9DFA-EAB7CB88D798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C88E72B-606C-455F-9F21-F74A1881DA14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81EF72A-930C-4BFD-A59C-8172CBE4C75B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C5150E5E-2835-46B3-AD5F-1CD59C385250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3DFD155F-7F67-4D3D-A7D9-8A1EA7BB4F28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2C6F5F67-35F5-437F-B7C6-2BE7C1699A11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5" name="Group 49">
            <a:extLst>
              <a:ext uri="{FF2B5EF4-FFF2-40B4-BE49-F238E27FC236}">
                <a16:creationId xmlns:a16="http://schemas.microsoft.com/office/drawing/2014/main" id="{D55016E2-82D8-42BE-9750-8C7CD1FC9A1F}"/>
              </a:ext>
            </a:extLst>
          </p:cNvPr>
          <p:cNvGrpSpPr/>
          <p:nvPr/>
        </p:nvGrpSpPr>
        <p:grpSpPr>
          <a:xfrm rot="74106" flipH="1">
            <a:off x="6021481" y="1933320"/>
            <a:ext cx="191660" cy="197986"/>
            <a:chOff x="5365048" y="1982197"/>
            <a:chExt cx="7362621" cy="7605634"/>
          </a:xfrm>
          <a:solidFill>
            <a:schemeClr val="bg1"/>
          </a:solidFill>
        </p:grpSpPr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D7019B01-A3C5-4E7A-BA07-7B7E8B4B37EB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A5D8B653-5BB2-417B-A240-6A188D1AD044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E53D7C37-A239-4161-9BD8-1642FFEA0F80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299447B-4B56-4224-BD72-B4518A754DED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EFF8AB55-C79E-441E-A45D-A5F3AC94F5F3}"/>
                </a:ext>
              </a:extLst>
            </p:cNvPr>
            <p:cNvSpPr/>
            <p:nvPr/>
          </p:nvSpPr>
          <p:spPr>
            <a:xfrm>
              <a:off x="9871173" y="3444023"/>
              <a:ext cx="1940058" cy="2975318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  <a:gd name="connsiteX0" fmla="*/ 1247497 w 1247497"/>
                <a:gd name="connsiteY0" fmla="*/ 0 h 1024830"/>
                <a:gd name="connsiteX1" fmla="*/ 0 w 1247497"/>
                <a:gd name="connsiteY1" fmla="*/ 277330 h 1024830"/>
                <a:gd name="connsiteX2" fmla="*/ 113780 w 1247497"/>
                <a:gd name="connsiteY2" fmla="*/ 1024830 h 1024830"/>
                <a:gd name="connsiteX3" fmla="*/ 1247497 w 1247497"/>
                <a:gd name="connsiteY3" fmla="*/ 0 h 1024830"/>
                <a:gd name="connsiteX0" fmla="*/ 675581 w 675581"/>
                <a:gd name="connsiteY0" fmla="*/ 0 h 1036087"/>
                <a:gd name="connsiteX1" fmla="*/ 0 w 675581"/>
                <a:gd name="connsiteY1" fmla="*/ 288587 h 1036087"/>
                <a:gd name="connsiteX2" fmla="*/ 113780 w 675581"/>
                <a:gd name="connsiteY2" fmla="*/ 1036087 h 1036087"/>
                <a:gd name="connsiteX3" fmla="*/ 675581 w 675581"/>
                <a:gd name="connsiteY3" fmla="*/ 0 h 1036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5581" h="1036087">
                  <a:moveTo>
                    <a:pt x="675581" y="0"/>
                  </a:moveTo>
                  <a:lnTo>
                    <a:pt x="0" y="288587"/>
                  </a:lnTo>
                  <a:lnTo>
                    <a:pt x="113780" y="1036087"/>
                  </a:lnTo>
                  <a:lnTo>
                    <a:pt x="675581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E55890C1-EF16-46DD-B244-0254EB37D873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750369BC-4FDE-4540-A1C7-8CC31E62E25C}"/>
                </a:ext>
              </a:extLst>
            </p:cNvPr>
            <p:cNvSpPr/>
            <p:nvPr/>
          </p:nvSpPr>
          <p:spPr>
            <a:xfrm>
              <a:off x="7708809" y="1982197"/>
              <a:ext cx="2543813" cy="4971750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  <a:gd name="connsiteX0" fmla="*/ 0 w 993639"/>
                <a:gd name="connsiteY0" fmla="*/ 595440 h 1852740"/>
                <a:gd name="connsiteX1" fmla="*/ 993498 w 993639"/>
                <a:gd name="connsiteY1" fmla="*/ 0 h 1852740"/>
                <a:gd name="connsiteX2" fmla="*/ 885825 w 993639"/>
                <a:gd name="connsiteY2" fmla="*/ 1852740 h 1852740"/>
                <a:gd name="connsiteX3" fmla="*/ 0 w 993639"/>
                <a:gd name="connsiteY3" fmla="*/ 595440 h 1852740"/>
                <a:gd name="connsiteX0" fmla="*/ 0 w 885825"/>
                <a:gd name="connsiteY0" fmla="*/ 473999 h 1731299"/>
                <a:gd name="connsiteX1" fmla="*/ 784851 w 885825"/>
                <a:gd name="connsiteY1" fmla="*/ 0 h 1731299"/>
                <a:gd name="connsiteX2" fmla="*/ 885825 w 885825"/>
                <a:gd name="connsiteY2" fmla="*/ 1731299 h 1731299"/>
                <a:gd name="connsiteX3" fmla="*/ 0 w 885825"/>
                <a:gd name="connsiteY3" fmla="*/ 473999 h 173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1731299">
                  <a:moveTo>
                    <a:pt x="0" y="473999"/>
                  </a:moveTo>
                  <a:lnTo>
                    <a:pt x="784851" y="0"/>
                  </a:lnTo>
                  <a:cubicBezTo>
                    <a:pt x="789613" y="723900"/>
                    <a:pt x="881063" y="1007399"/>
                    <a:pt x="885825" y="1731299"/>
                  </a:cubicBezTo>
                  <a:lnTo>
                    <a:pt x="0" y="473999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6" name="Group 50">
            <a:extLst>
              <a:ext uri="{FF2B5EF4-FFF2-40B4-BE49-F238E27FC236}">
                <a16:creationId xmlns:a16="http://schemas.microsoft.com/office/drawing/2014/main" id="{3FED3477-377B-4170-AF37-89DC2E9D683E}"/>
              </a:ext>
            </a:extLst>
          </p:cNvPr>
          <p:cNvGrpSpPr/>
          <p:nvPr/>
        </p:nvGrpSpPr>
        <p:grpSpPr>
          <a:xfrm rot="74106" flipH="1">
            <a:off x="6751989" y="1412215"/>
            <a:ext cx="463151" cy="524874"/>
            <a:chOff x="5365051" y="479822"/>
            <a:chExt cx="8036930" cy="9108006"/>
          </a:xfrm>
          <a:solidFill>
            <a:schemeClr val="bg1"/>
          </a:solidFill>
        </p:grpSpPr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C8BD25A4-FCEA-4721-B15F-77C4FB59D6EB}"/>
                </a:ext>
              </a:extLst>
            </p:cNvPr>
            <p:cNvSpPr/>
            <p:nvPr/>
          </p:nvSpPr>
          <p:spPr>
            <a:xfrm>
              <a:off x="11674978" y="8268752"/>
              <a:ext cx="1052698" cy="1319076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2E3AB714-9075-4843-83A9-AC239DB744BC}"/>
                </a:ext>
              </a:extLst>
            </p:cNvPr>
            <p:cNvSpPr/>
            <p:nvPr/>
          </p:nvSpPr>
          <p:spPr>
            <a:xfrm>
              <a:off x="9107333" y="6879848"/>
              <a:ext cx="3333521" cy="1613813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9ED07D-B0AC-47FE-A229-560BB873A410}"/>
                </a:ext>
              </a:extLst>
            </p:cNvPr>
            <p:cNvSpPr/>
            <p:nvPr/>
          </p:nvSpPr>
          <p:spPr>
            <a:xfrm>
              <a:off x="5365051" y="5540920"/>
              <a:ext cx="1132614" cy="452887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35F3935D-1F21-40E5-B5D6-5E761F6B06E8}"/>
                </a:ext>
              </a:extLst>
            </p:cNvPr>
            <p:cNvSpPr/>
            <p:nvPr/>
          </p:nvSpPr>
          <p:spPr>
            <a:xfrm>
              <a:off x="6149703" y="5215816"/>
              <a:ext cx="1586462" cy="2373445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27BBDB3-E711-486A-87D1-CFA6198B6404}"/>
                </a:ext>
              </a:extLst>
            </p:cNvPr>
            <p:cNvSpPr/>
            <p:nvPr/>
          </p:nvSpPr>
          <p:spPr>
            <a:xfrm>
              <a:off x="9871175" y="2566273"/>
              <a:ext cx="3530806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30D22148-6351-4D25-9607-1D42CC730717}"/>
                </a:ext>
              </a:extLst>
            </p:cNvPr>
            <p:cNvSpPr/>
            <p:nvPr/>
          </p:nvSpPr>
          <p:spPr>
            <a:xfrm>
              <a:off x="7585443" y="3324704"/>
              <a:ext cx="2667181" cy="4626400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3DC5F5-C472-4047-ACE4-54C86BC46B9E}"/>
                </a:ext>
              </a:extLst>
            </p:cNvPr>
            <p:cNvSpPr/>
            <p:nvPr/>
          </p:nvSpPr>
          <p:spPr>
            <a:xfrm>
              <a:off x="7708807" y="479822"/>
              <a:ext cx="2543816" cy="6474125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7" name="Group 51">
            <a:extLst>
              <a:ext uri="{FF2B5EF4-FFF2-40B4-BE49-F238E27FC236}">
                <a16:creationId xmlns:a16="http://schemas.microsoft.com/office/drawing/2014/main" id="{6D5216A4-0673-4C17-9D00-7CD61488958D}"/>
              </a:ext>
            </a:extLst>
          </p:cNvPr>
          <p:cNvGrpSpPr/>
          <p:nvPr/>
        </p:nvGrpSpPr>
        <p:grpSpPr>
          <a:xfrm rot="21472320" flipH="1">
            <a:off x="6065685" y="1605750"/>
            <a:ext cx="605429" cy="416972"/>
            <a:chOff x="3667032" y="1708483"/>
            <a:chExt cx="8105829" cy="5582653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F6F4FCA7-8D27-41B7-8A8A-80D9CC1B06DE}"/>
                </a:ext>
              </a:extLst>
            </p:cNvPr>
            <p:cNvSpPr/>
            <p:nvPr/>
          </p:nvSpPr>
          <p:spPr>
            <a:xfrm>
              <a:off x="9698517" y="2576706"/>
              <a:ext cx="2074344" cy="1084322"/>
            </a:xfrm>
            <a:custGeom>
              <a:avLst/>
              <a:gdLst>
                <a:gd name="connsiteX0" fmla="*/ 757990 w 757990"/>
                <a:gd name="connsiteY0" fmla="*/ 228600 h 264695"/>
                <a:gd name="connsiteX1" fmla="*/ 288758 w 757990"/>
                <a:gd name="connsiteY1" fmla="*/ 0 h 264695"/>
                <a:gd name="connsiteX2" fmla="*/ 0 w 757990"/>
                <a:gd name="connsiteY2" fmla="*/ 264695 h 264695"/>
                <a:gd name="connsiteX3" fmla="*/ 757990 w 757990"/>
                <a:gd name="connsiteY3" fmla="*/ 228600 h 264695"/>
                <a:gd name="connsiteX0" fmla="*/ 753988 w 753988"/>
                <a:gd name="connsiteY0" fmla="*/ 288628 h 288628"/>
                <a:gd name="connsiteX1" fmla="*/ 288758 w 753988"/>
                <a:gd name="connsiteY1" fmla="*/ 0 h 288628"/>
                <a:gd name="connsiteX2" fmla="*/ 0 w 753988"/>
                <a:gd name="connsiteY2" fmla="*/ 264695 h 288628"/>
                <a:gd name="connsiteX3" fmla="*/ 753988 w 753988"/>
                <a:gd name="connsiteY3" fmla="*/ 288628 h 288628"/>
                <a:gd name="connsiteX0" fmla="*/ 753988 w 753988"/>
                <a:gd name="connsiteY0" fmla="*/ 288628 h 324723"/>
                <a:gd name="connsiteX1" fmla="*/ 288758 w 753988"/>
                <a:gd name="connsiteY1" fmla="*/ 0 h 324723"/>
                <a:gd name="connsiteX2" fmla="*/ 0 w 753988"/>
                <a:gd name="connsiteY2" fmla="*/ 324723 h 324723"/>
                <a:gd name="connsiteX3" fmla="*/ 753988 w 753988"/>
                <a:gd name="connsiteY3" fmla="*/ 288628 h 324723"/>
                <a:gd name="connsiteX0" fmla="*/ 681954 w 681954"/>
                <a:gd name="connsiteY0" fmla="*/ 396679 h 396679"/>
                <a:gd name="connsiteX1" fmla="*/ 288758 w 681954"/>
                <a:gd name="connsiteY1" fmla="*/ 0 h 396679"/>
                <a:gd name="connsiteX2" fmla="*/ 0 w 681954"/>
                <a:gd name="connsiteY2" fmla="*/ 324723 h 396679"/>
                <a:gd name="connsiteX3" fmla="*/ 681954 w 681954"/>
                <a:gd name="connsiteY3" fmla="*/ 396679 h 396679"/>
                <a:gd name="connsiteX0" fmla="*/ 798009 w 798009"/>
                <a:gd name="connsiteY0" fmla="*/ 324645 h 324723"/>
                <a:gd name="connsiteX1" fmla="*/ 288758 w 798009"/>
                <a:gd name="connsiteY1" fmla="*/ 0 h 324723"/>
                <a:gd name="connsiteX2" fmla="*/ 0 w 798009"/>
                <a:gd name="connsiteY2" fmla="*/ 324723 h 324723"/>
                <a:gd name="connsiteX3" fmla="*/ 798009 w 798009"/>
                <a:gd name="connsiteY3" fmla="*/ 324645 h 324723"/>
                <a:gd name="connsiteX0" fmla="*/ 798009 w 798009"/>
                <a:gd name="connsiteY0" fmla="*/ 324645 h 324645"/>
                <a:gd name="connsiteX1" fmla="*/ 288758 w 798009"/>
                <a:gd name="connsiteY1" fmla="*/ 0 h 324645"/>
                <a:gd name="connsiteX2" fmla="*/ 0 w 798009"/>
                <a:gd name="connsiteY2" fmla="*/ 208668 h 324645"/>
                <a:gd name="connsiteX3" fmla="*/ 798009 w 798009"/>
                <a:gd name="connsiteY3" fmla="*/ 324645 h 324645"/>
                <a:gd name="connsiteX0" fmla="*/ 689958 w 689958"/>
                <a:gd name="connsiteY0" fmla="*/ 360662 h 360662"/>
                <a:gd name="connsiteX1" fmla="*/ 288758 w 689958"/>
                <a:gd name="connsiteY1" fmla="*/ 0 h 360662"/>
                <a:gd name="connsiteX2" fmla="*/ 0 w 689958"/>
                <a:gd name="connsiteY2" fmla="*/ 208668 h 360662"/>
                <a:gd name="connsiteX3" fmla="*/ 689958 w 689958"/>
                <a:gd name="connsiteY3" fmla="*/ 360662 h 3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9958" h="360662">
                  <a:moveTo>
                    <a:pt x="689958" y="360662"/>
                  </a:moveTo>
                  <a:lnTo>
                    <a:pt x="288758" y="0"/>
                  </a:lnTo>
                  <a:lnTo>
                    <a:pt x="0" y="208668"/>
                  </a:lnTo>
                  <a:lnTo>
                    <a:pt x="689958" y="360662"/>
                  </a:lnTo>
                  <a:close/>
                </a:path>
              </a:pathLst>
            </a:custGeom>
            <a:grpFill/>
            <a:ln w="127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7958A282-BAA5-497A-86B9-2CC2BCBDF96C}"/>
                </a:ext>
              </a:extLst>
            </p:cNvPr>
            <p:cNvSpPr/>
            <p:nvPr/>
          </p:nvSpPr>
          <p:spPr>
            <a:xfrm>
              <a:off x="8589117" y="2576628"/>
              <a:ext cx="1989499" cy="976664"/>
            </a:xfrm>
            <a:custGeom>
              <a:avLst/>
              <a:gdLst>
                <a:gd name="connsiteX0" fmla="*/ 661737 w 661737"/>
                <a:gd name="connsiteY0" fmla="*/ 0 h 324853"/>
                <a:gd name="connsiteX1" fmla="*/ 360947 w 661737"/>
                <a:gd name="connsiteY1" fmla="*/ 324853 h 324853"/>
                <a:gd name="connsiteX2" fmla="*/ 0 w 661737"/>
                <a:gd name="connsiteY2" fmla="*/ 36095 h 324853"/>
                <a:gd name="connsiteX3" fmla="*/ 661737 w 661737"/>
                <a:gd name="connsiteY3" fmla="*/ 0 h 32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1737" h="324853">
                  <a:moveTo>
                    <a:pt x="661737" y="0"/>
                  </a:moveTo>
                  <a:lnTo>
                    <a:pt x="360947" y="324853"/>
                  </a:lnTo>
                  <a:lnTo>
                    <a:pt x="0" y="36095"/>
                  </a:lnTo>
                  <a:lnTo>
                    <a:pt x="661737" y="0"/>
                  </a:lnTo>
                  <a:close/>
                </a:path>
              </a:pathLst>
            </a:custGeom>
            <a:grpFill/>
            <a:ln w="127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8DAE2D2-EC9D-407E-AB63-2AD7A916BEDC}"/>
                </a:ext>
              </a:extLst>
            </p:cNvPr>
            <p:cNvSpPr/>
            <p:nvPr/>
          </p:nvSpPr>
          <p:spPr>
            <a:xfrm>
              <a:off x="3667032" y="1708483"/>
              <a:ext cx="1121354" cy="723455"/>
            </a:xfrm>
            <a:custGeom>
              <a:avLst/>
              <a:gdLst>
                <a:gd name="connsiteX0" fmla="*/ 0 w 372979"/>
                <a:gd name="connsiteY0" fmla="*/ 240632 h 240632"/>
                <a:gd name="connsiteX1" fmla="*/ 204537 w 372979"/>
                <a:gd name="connsiteY1" fmla="*/ 0 h 240632"/>
                <a:gd name="connsiteX2" fmla="*/ 372979 w 372979"/>
                <a:gd name="connsiteY2" fmla="*/ 120316 h 240632"/>
                <a:gd name="connsiteX3" fmla="*/ 0 w 372979"/>
                <a:gd name="connsiteY3" fmla="*/ 240632 h 240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979" h="240632">
                  <a:moveTo>
                    <a:pt x="0" y="240632"/>
                  </a:moveTo>
                  <a:lnTo>
                    <a:pt x="204537" y="0"/>
                  </a:lnTo>
                  <a:lnTo>
                    <a:pt x="372979" y="120316"/>
                  </a:lnTo>
                  <a:lnTo>
                    <a:pt x="0" y="240632"/>
                  </a:lnTo>
                  <a:close/>
                </a:path>
              </a:pathLst>
            </a:custGeom>
            <a:grpFill/>
            <a:ln w="127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A050BD17-ADD0-4025-A2B6-DCC5FAB2AD41}"/>
                </a:ext>
              </a:extLst>
            </p:cNvPr>
            <p:cNvSpPr/>
            <p:nvPr/>
          </p:nvSpPr>
          <p:spPr>
            <a:xfrm>
              <a:off x="6683920" y="3191564"/>
              <a:ext cx="1627771" cy="4087516"/>
            </a:xfrm>
            <a:custGeom>
              <a:avLst/>
              <a:gdLst>
                <a:gd name="connsiteX0" fmla="*/ 541421 w 541421"/>
                <a:gd name="connsiteY0" fmla="*/ 12032 h 1359569"/>
                <a:gd name="connsiteX1" fmla="*/ 156410 w 541421"/>
                <a:gd name="connsiteY1" fmla="*/ 1359569 h 1359569"/>
                <a:gd name="connsiteX2" fmla="*/ 0 w 541421"/>
                <a:gd name="connsiteY2" fmla="*/ 0 h 1359569"/>
                <a:gd name="connsiteX3" fmla="*/ 541421 w 541421"/>
                <a:gd name="connsiteY3" fmla="*/ 12032 h 135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1421" h="1359569">
                  <a:moveTo>
                    <a:pt x="541421" y="12032"/>
                  </a:moveTo>
                  <a:lnTo>
                    <a:pt x="156410" y="1359569"/>
                  </a:lnTo>
                  <a:lnTo>
                    <a:pt x="0" y="0"/>
                  </a:lnTo>
                  <a:lnTo>
                    <a:pt x="541421" y="12032"/>
                  </a:lnTo>
                  <a:close/>
                </a:path>
              </a:pathLst>
            </a:custGeom>
            <a:grpFill/>
            <a:ln w="127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5F2394CE-4803-45B8-B41C-8C9DB814101E}"/>
                </a:ext>
              </a:extLst>
            </p:cNvPr>
            <p:cNvSpPr/>
            <p:nvPr/>
          </p:nvSpPr>
          <p:spPr>
            <a:xfrm>
              <a:off x="4296520" y="1708483"/>
              <a:ext cx="1917154" cy="1917154"/>
            </a:xfrm>
            <a:custGeom>
              <a:avLst/>
              <a:gdLst>
                <a:gd name="connsiteX0" fmla="*/ 0 w 637674"/>
                <a:gd name="connsiteY0" fmla="*/ 0 h 637674"/>
                <a:gd name="connsiteX1" fmla="*/ 553453 w 637674"/>
                <a:gd name="connsiteY1" fmla="*/ 48127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  <a:gd name="connsiteX0" fmla="*/ 0 w 637674"/>
                <a:gd name="connsiteY0" fmla="*/ 0 h 637674"/>
                <a:gd name="connsiteX1" fmla="*/ 537445 w 637674"/>
                <a:gd name="connsiteY1" fmla="*/ 16112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674" h="637674">
                  <a:moveTo>
                    <a:pt x="0" y="0"/>
                  </a:moveTo>
                  <a:lnTo>
                    <a:pt x="537445" y="16112"/>
                  </a:lnTo>
                  <a:lnTo>
                    <a:pt x="637674" y="6376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E37421-7433-4794-91A2-3497D4B8F6A2}"/>
                </a:ext>
              </a:extLst>
            </p:cNvPr>
            <p:cNvSpPr/>
            <p:nvPr/>
          </p:nvSpPr>
          <p:spPr>
            <a:xfrm>
              <a:off x="7479717" y="2106307"/>
              <a:ext cx="2206536" cy="1434953"/>
            </a:xfrm>
            <a:custGeom>
              <a:avLst/>
              <a:gdLst>
                <a:gd name="connsiteX0" fmla="*/ 168442 w 733927"/>
                <a:gd name="connsiteY0" fmla="*/ 0 h 493295"/>
                <a:gd name="connsiteX1" fmla="*/ 733927 w 733927"/>
                <a:gd name="connsiteY1" fmla="*/ 493295 h 493295"/>
                <a:gd name="connsiteX2" fmla="*/ 0 w 733927"/>
                <a:gd name="connsiteY2" fmla="*/ 457200 h 493295"/>
                <a:gd name="connsiteX3" fmla="*/ 168442 w 733927"/>
                <a:gd name="connsiteY3" fmla="*/ 0 h 493295"/>
                <a:gd name="connsiteX0" fmla="*/ 196455 w 733927"/>
                <a:gd name="connsiteY0" fmla="*/ 0 h 477287"/>
                <a:gd name="connsiteX1" fmla="*/ 733927 w 733927"/>
                <a:gd name="connsiteY1" fmla="*/ 477287 h 477287"/>
                <a:gd name="connsiteX2" fmla="*/ 0 w 733927"/>
                <a:gd name="connsiteY2" fmla="*/ 441192 h 477287"/>
                <a:gd name="connsiteX3" fmla="*/ 196455 w 733927"/>
                <a:gd name="connsiteY3" fmla="*/ 0 h 47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927" h="477287">
                  <a:moveTo>
                    <a:pt x="196455" y="0"/>
                  </a:moveTo>
                  <a:lnTo>
                    <a:pt x="733927" y="477287"/>
                  </a:lnTo>
                  <a:lnTo>
                    <a:pt x="0" y="441192"/>
                  </a:lnTo>
                  <a:lnTo>
                    <a:pt x="196455" y="0"/>
                  </a:lnTo>
                  <a:close/>
                </a:path>
              </a:pathLst>
            </a:custGeom>
            <a:grpFill/>
            <a:ln w="127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8572C09C-3171-47C2-87E7-9A1803C467EB}"/>
                </a:ext>
              </a:extLst>
            </p:cNvPr>
            <p:cNvSpPr/>
            <p:nvPr/>
          </p:nvSpPr>
          <p:spPr>
            <a:xfrm>
              <a:off x="5888120" y="1744657"/>
              <a:ext cx="2170362" cy="5546479"/>
            </a:xfrm>
            <a:custGeom>
              <a:avLst/>
              <a:gdLst>
                <a:gd name="connsiteX0" fmla="*/ 0 w 721895"/>
                <a:gd name="connsiteY0" fmla="*/ 0 h 1844842"/>
                <a:gd name="connsiteX1" fmla="*/ 176463 w 721895"/>
                <a:gd name="connsiteY1" fmla="*/ 1844842 h 1844842"/>
                <a:gd name="connsiteX2" fmla="*/ 721895 w 721895"/>
                <a:gd name="connsiteY2" fmla="*/ 112295 h 1844842"/>
                <a:gd name="connsiteX3" fmla="*/ 0 w 721895"/>
                <a:gd name="connsiteY3" fmla="*/ 0 h 1844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1895" h="1844842">
                  <a:moveTo>
                    <a:pt x="0" y="0"/>
                  </a:moveTo>
                  <a:lnTo>
                    <a:pt x="176463" y="1844842"/>
                  </a:lnTo>
                  <a:lnTo>
                    <a:pt x="721895" y="11229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/>
            </a:p>
          </p:txBody>
        </p:sp>
      </p:grpSp>
      <p:grpSp>
        <p:nvGrpSpPr>
          <p:cNvPr id="8" name="Group 52">
            <a:extLst>
              <a:ext uri="{FF2B5EF4-FFF2-40B4-BE49-F238E27FC236}">
                <a16:creationId xmlns:a16="http://schemas.microsoft.com/office/drawing/2014/main" id="{AD1E7C12-2443-47AF-801A-B63D6B9A9F8E}"/>
              </a:ext>
            </a:extLst>
          </p:cNvPr>
          <p:cNvGrpSpPr/>
          <p:nvPr/>
        </p:nvGrpSpPr>
        <p:grpSpPr>
          <a:xfrm rot="21472320" flipH="1">
            <a:off x="6324593" y="1225065"/>
            <a:ext cx="378899" cy="260956"/>
            <a:chOff x="3667032" y="1708483"/>
            <a:chExt cx="8105829" cy="5582653"/>
          </a:xfrm>
          <a:solidFill>
            <a:schemeClr val="bg1"/>
          </a:solidFill>
        </p:grpSpPr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7C42427-3B50-4C3A-8D49-92032EB7F4A5}"/>
                </a:ext>
              </a:extLst>
            </p:cNvPr>
            <p:cNvSpPr/>
            <p:nvPr/>
          </p:nvSpPr>
          <p:spPr>
            <a:xfrm>
              <a:off x="9698517" y="2576706"/>
              <a:ext cx="2074344" cy="1084322"/>
            </a:xfrm>
            <a:custGeom>
              <a:avLst/>
              <a:gdLst>
                <a:gd name="connsiteX0" fmla="*/ 757990 w 757990"/>
                <a:gd name="connsiteY0" fmla="*/ 228600 h 264695"/>
                <a:gd name="connsiteX1" fmla="*/ 288758 w 757990"/>
                <a:gd name="connsiteY1" fmla="*/ 0 h 264695"/>
                <a:gd name="connsiteX2" fmla="*/ 0 w 757990"/>
                <a:gd name="connsiteY2" fmla="*/ 264695 h 264695"/>
                <a:gd name="connsiteX3" fmla="*/ 757990 w 757990"/>
                <a:gd name="connsiteY3" fmla="*/ 228600 h 264695"/>
                <a:gd name="connsiteX0" fmla="*/ 753988 w 753988"/>
                <a:gd name="connsiteY0" fmla="*/ 288628 h 288628"/>
                <a:gd name="connsiteX1" fmla="*/ 288758 w 753988"/>
                <a:gd name="connsiteY1" fmla="*/ 0 h 288628"/>
                <a:gd name="connsiteX2" fmla="*/ 0 w 753988"/>
                <a:gd name="connsiteY2" fmla="*/ 264695 h 288628"/>
                <a:gd name="connsiteX3" fmla="*/ 753988 w 753988"/>
                <a:gd name="connsiteY3" fmla="*/ 288628 h 288628"/>
                <a:gd name="connsiteX0" fmla="*/ 753988 w 753988"/>
                <a:gd name="connsiteY0" fmla="*/ 288628 h 324723"/>
                <a:gd name="connsiteX1" fmla="*/ 288758 w 753988"/>
                <a:gd name="connsiteY1" fmla="*/ 0 h 324723"/>
                <a:gd name="connsiteX2" fmla="*/ 0 w 753988"/>
                <a:gd name="connsiteY2" fmla="*/ 324723 h 324723"/>
                <a:gd name="connsiteX3" fmla="*/ 753988 w 753988"/>
                <a:gd name="connsiteY3" fmla="*/ 288628 h 324723"/>
                <a:gd name="connsiteX0" fmla="*/ 681954 w 681954"/>
                <a:gd name="connsiteY0" fmla="*/ 396679 h 396679"/>
                <a:gd name="connsiteX1" fmla="*/ 288758 w 681954"/>
                <a:gd name="connsiteY1" fmla="*/ 0 h 396679"/>
                <a:gd name="connsiteX2" fmla="*/ 0 w 681954"/>
                <a:gd name="connsiteY2" fmla="*/ 324723 h 396679"/>
                <a:gd name="connsiteX3" fmla="*/ 681954 w 681954"/>
                <a:gd name="connsiteY3" fmla="*/ 396679 h 396679"/>
                <a:gd name="connsiteX0" fmla="*/ 798009 w 798009"/>
                <a:gd name="connsiteY0" fmla="*/ 324645 h 324723"/>
                <a:gd name="connsiteX1" fmla="*/ 288758 w 798009"/>
                <a:gd name="connsiteY1" fmla="*/ 0 h 324723"/>
                <a:gd name="connsiteX2" fmla="*/ 0 w 798009"/>
                <a:gd name="connsiteY2" fmla="*/ 324723 h 324723"/>
                <a:gd name="connsiteX3" fmla="*/ 798009 w 798009"/>
                <a:gd name="connsiteY3" fmla="*/ 324645 h 324723"/>
                <a:gd name="connsiteX0" fmla="*/ 798009 w 798009"/>
                <a:gd name="connsiteY0" fmla="*/ 324645 h 324645"/>
                <a:gd name="connsiteX1" fmla="*/ 288758 w 798009"/>
                <a:gd name="connsiteY1" fmla="*/ 0 h 324645"/>
                <a:gd name="connsiteX2" fmla="*/ 0 w 798009"/>
                <a:gd name="connsiteY2" fmla="*/ 208668 h 324645"/>
                <a:gd name="connsiteX3" fmla="*/ 798009 w 798009"/>
                <a:gd name="connsiteY3" fmla="*/ 324645 h 324645"/>
                <a:gd name="connsiteX0" fmla="*/ 689958 w 689958"/>
                <a:gd name="connsiteY0" fmla="*/ 360662 h 360662"/>
                <a:gd name="connsiteX1" fmla="*/ 288758 w 689958"/>
                <a:gd name="connsiteY1" fmla="*/ 0 h 360662"/>
                <a:gd name="connsiteX2" fmla="*/ 0 w 689958"/>
                <a:gd name="connsiteY2" fmla="*/ 208668 h 360662"/>
                <a:gd name="connsiteX3" fmla="*/ 689958 w 689958"/>
                <a:gd name="connsiteY3" fmla="*/ 360662 h 3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9958" h="360662">
                  <a:moveTo>
                    <a:pt x="689958" y="360662"/>
                  </a:moveTo>
                  <a:lnTo>
                    <a:pt x="288758" y="0"/>
                  </a:lnTo>
                  <a:lnTo>
                    <a:pt x="0" y="208668"/>
                  </a:lnTo>
                  <a:lnTo>
                    <a:pt x="689958" y="36066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95F24BD6-5F64-499B-A6E1-0126518A9F9F}"/>
                </a:ext>
              </a:extLst>
            </p:cNvPr>
            <p:cNvSpPr/>
            <p:nvPr/>
          </p:nvSpPr>
          <p:spPr>
            <a:xfrm>
              <a:off x="8589117" y="2576628"/>
              <a:ext cx="1989499" cy="976664"/>
            </a:xfrm>
            <a:custGeom>
              <a:avLst/>
              <a:gdLst>
                <a:gd name="connsiteX0" fmla="*/ 661737 w 661737"/>
                <a:gd name="connsiteY0" fmla="*/ 0 h 324853"/>
                <a:gd name="connsiteX1" fmla="*/ 360947 w 661737"/>
                <a:gd name="connsiteY1" fmla="*/ 324853 h 324853"/>
                <a:gd name="connsiteX2" fmla="*/ 0 w 661737"/>
                <a:gd name="connsiteY2" fmla="*/ 36095 h 324853"/>
                <a:gd name="connsiteX3" fmla="*/ 661737 w 661737"/>
                <a:gd name="connsiteY3" fmla="*/ 0 h 32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1737" h="324853">
                  <a:moveTo>
                    <a:pt x="661737" y="0"/>
                  </a:moveTo>
                  <a:lnTo>
                    <a:pt x="360947" y="324853"/>
                  </a:lnTo>
                  <a:lnTo>
                    <a:pt x="0" y="36095"/>
                  </a:lnTo>
                  <a:lnTo>
                    <a:pt x="661737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D5F7989-DF91-4E43-AE8B-B86D50A0F0E8}"/>
                </a:ext>
              </a:extLst>
            </p:cNvPr>
            <p:cNvSpPr/>
            <p:nvPr/>
          </p:nvSpPr>
          <p:spPr>
            <a:xfrm>
              <a:off x="3667032" y="1708483"/>
              <a:ext cx="1121354" cy="723455"/>
            </a:xfrm>
            <a:custGeom>
              <a:avLst/>
              <a:gdLst>
                <a:gd name="connsiteX0" fmla="*/ 0 w 372979"/>
                <a:gd name="connsiteY0" fmla="*/ 240632 h 240632"/>
                <a:gd name="connsiteX1" fmla="*/ 204537 w 372979"/>
                <a:gd name="connsiteY1" fmla="*/ 0 h 240632"/>
                <a:gd name="connsiteX2" fmla="*/ 372979 w 372979"/>
                <a:gd name="connsiteY2" fmla="*/ 120316 h 240632"/>
                <a:gd name="connsiteX3" fmla="*/ 0 w 372979"/>
                <a:gd name="connsiteY3" fmla="*/ 240632 h 240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979" h="240632">
                  <a:moveTo>
                    <a:pt x="0" y="240632"/>
                  </a:moveTo>
                  <a:lnTo>
                    <a:pt x="204537" y="0"/>
                  </a:lnTo>
                  <a:lnTo>
                    <a:pt x="372979" y="120316"/>
                  </a:lnTo>
                  <a:lnTo>
                    <a:pt x="0" y="2406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5FFC295D-3F65-49FF-AFE4-CAF92E641E9E}"/>
                </a:ext>
              </a:extLst>
            </p:cNvPr>
            <p:cNvSpPr/>
            <p:nvPr/>
          </p:nvSpPr>
          <p:spPr>
            <a:xfrm>
              <a:off x="6683920" y="3191564"/>
              <a:ext cx="1627771" cy="4087516"/>
            </a:xfrm>
            <a:custGeom>
              <a:avLst/>
              <a:gdLst>
                <a:gd name="connsiteX0" fmla="*/ 541421 w 541421"/>
                <a:gd name="connsiteY0" fmla="*/ 12032 h 1359569"/>
                <a:gd name="connsiteX1" fmla="*/ 156410 w 541421"/>
                <a:gd name="connsiteY1" fmla="*/ 1359569 h 1359569"/>
                <a:gd name="connsiteX2" fmla="*/ 0 w 541421"/>
                <a:gd name="connsiteY2" fmla="*/ 0 h 1359569"/>
                <a:gd name="connsiteX3" fmla="*/ 541421 w 541421"/>
                <a:gd name="connsiteY3" fmla="*/ 12032 h 135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1421" h="1359569">
                  <a:moveTo>
                    <a:pt x="541421" y="12032"/>
                  </a:moveTo>
                  <a:lnTo>
                    <a:pt x="156410" y="1359569"/>
                  </a:lnTo>
                  <a:lnTo>
                    <a:pt x="0" y="0"/>
                  </a:lnTo>
                  <a:lnTo>
                    <a:pt x="541421" y="120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B86F7CA5-06DD-44D3-AB8C-5AEBC8E99401}"/>
                </a:ext>
              </a:extLst>
            </p:cNvPr>
            <p:cNvSpPr/>
            <p:nvPr/>
          </p:nvSpPr>
          <p:spPr>
            <a:xfrm>
              <a:off x="4296520" y="1708483"/>
              <a:ext cx="1917154" cy="1917154"/>
            </a:xfrm>
            <a:custGeom>
              <a:avLst/>
              <a:gdLst>
                <a:gd name="connsiteX0" fmla="*/ 0 w 637674"/>
                <a:gd name="connsiteY0" fmla="*/ 0 h 637674"/>
                <a:gd name="connsiteX1" fmla="*/ 553453 w 637674"/>
                <a:gd name="connsiteY1" fmla="*/ 48127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  <a:gd name="connsiteX0" fmla="*/ 0 w 637674"/>
                <a:gd name="connsiteY0" fmla="*/ 0 h 637674"/>
                <a:gd name="connsiteX1" fmla="*/ 537445 w 637674"/>
                <a:gd name="connsiteY1" fmla="*/ 16112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674" h="637674">
                  <a:moveTo>
                    <a:pt x="0" y="0"/>
                  </a:moveTo>
                  <a:lnTo>
                    <a:pt x="537445" y="16112"/>
                  </a:lnTo>
                  <a:lnTo>
                    <a:pt x="637674" y="6376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5B90391-0F1D-4334-856B-93E13AEDA6B4}"/>
                </a:ext>
              </a:extLst>
            </p:cNvPr>
            <p:cNvSpPr/>
            <p:nvPr/>
          </p:nvSpPr>
          <p:spPr>
            <a:xfrm>
              <a:off x="7479717" y="2106307"/>
              <a:ext cx="2206536" cy="1434953"/>
            </a:xfrm>
            <a:custGeom>
              <a:avLst/>
              <a:gdLst>
                <a:gd name="connsiteX0" fmla="*/ 168442 w 733927"/>
                <a:gd name="connsiteY0" fmla="*/ 0 h 493295"/>
                <a:gd name="connsiteX1" fmla="*/ 733927 w 733927"/>
                <a:gd name="connsiteY1" fmla="*/ 493295 h 493295"/>
                <a:gd name="connsiteX2" fmla="*/ 0 w 733927"/>
                <a:gd name="connsiteY2" fmla="*/ 457200 h 493295"/>
                <a:gd name="connsiteX3" fmla="*/ 168442 w 733927"/>
                <a:gd name="connsiteY3" fmla="*/ 0 h 493295"/>
                <a:gd name="connsiteX0" fmla="*/ 196455 w 733927"/>
                <a:gd name="connsiteY0" fmla="*/ 0 h 477287"/>
                <a:gd name="connsiteX1" fmla="*/ 733927 w 733927"/>
                <a:gd name="connsiteY1" fmla="*/ 477287 h 477287"/>
                <a:gd name="connsiteX2" fmla="*/ 0 w 733927"/>
                <a:gd name="connsiteY2" fmla="*/ 441192 h 477287"/>
                <a:gd name="connsiteX3" fmla="*/ 196455 w 733927"/>
                <a:gd name="connsiteY3" fmla="*/ 0 h 47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927" h="477287">
                  <a:moveTo>
                    <a:pt x="196455" y="0"/>
                  </a:moveTo>
                  <a:lnTo>
                    <a:pt x="733927" y="477287"/>
                  </a:lnTo>
                  <a:lnTo>
                    <a:pt x="0" y="441192"/>
                  </a:lnTo>
                  <a:lnTo>
                    <a:pt x="19645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96B72F4-F478-4974-A611-D67B311EBA71}"/>
                </a:ext>
              </a:extLst>
            </p:cNvPr>
            <p:cNvSpPr/>
            <p:nvPr/>
          </p:nvSpPr>
          <p:spPr>
            <a:xfrm>
              <a:off x="5888120" y="1744657"/>
              <a:ext cx="2170362" cy="5546479"/>
            </a:xfrm>
            <a:custGeom>
              <a:avLst/>
              <a:gdLst>
                <a:gd name="connsiteX0" fmla="*/ 0 w 721895"/>
                <a:gd name="connsiteY0" fmla="*/ 0 h 1844842"/>
                <a:gd name="connsiteX1" fmla="*/ 176463 w 721895"/>
                <a:gd name="connsiteY1" fmla="*/ 1844842 h 1844842"/>
                <a:gd name="connsiteX2" fmla="*/ 721895 w 721895"/>
                <a:gd name="connsiteY2" fmla="*/ 112295 h 1844842"/>
                <a:gd name="connsiteX3" fmla="*/ 0 w 721895"/>
                <a:gd name="connsiteY3" fmla="*/ 0 h 1844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1895" h="1844842">
                  <a:moveTo>
                    <a:pt x="0" y="0"/>
                  </a:moveTo>
                  <a:lnTo>
                    <a:pt x="176463" y="1844842"/>
                  </a:lnTo>
                  <a:lnTo>
                    <a:pt x="721895" y="11229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9" name="Group 53">
            <a:extLst>
              <a:ext uri="{FF2B5EF4-FFF2-40B4-BE49-F238E27FC236}">
                <a16:creationId xmlns:a16="http://schemas.microsoft.com/office/drawing/2014/main" id="{A8DAE53E-294C-42BD-98EE-EF8C035C2A3D}"/>
              </a:ext>
            </a:extLst>
          </p:cNvPr>
          <p:cNvGrpSpPr/>
          <p:nvPr/>
        </p:nvGrpSpPr>
        <p:grpSpPr>
          <a:xfrm rot="74106" flipH="1">
            <a:off x="6573494" y="561711"/>
            <a:ext cx="547155" cy="620075"/>
            <a:chOff x="5365048" y="479821"/>
            <a:chExt cx="8036930" cy="9108010"/>
          </a:xfrm>
          <a:solidFill>
            <a:schemeClr val="accent1">
              <a:lumMod val="90000"/>
            </a:schemeClr>
          </a:solidFill>
        </p:grpSpPr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618FED9A-276E-4191-B832-8806470C326D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735D5D5-42C3-4F1A-B61F-A222BEF4BFBC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B28D9D3E-FF4A-433B-917E-3518EE6688C7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E6CE1BE4-A0BA-4D1B-8969-E40C26697E3E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A5D48E2-BE4A-4EE2-A47F-2271277C75BE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105E1BF2-110C-42C6-B467-59FD33EEF9A5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13A737E-D7D5-488C-9E93-AABEEB0AE33B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10" name="Group 54">
            <a:extLst>
              <a:ext uri="{FF2B5EF4-FFF2-40B4-BE49-F238E27FC236}">
                <a16:creationId xmlns:a16="http://schemas.microsoft.com/office/drawing/2014/main" id="{C5DDCBDE-C0D6-41D3-AC9E-D5E9B0A32708}"/>
              </a:ext>
            </a:extLst>
          </p:cNvPr>
          <p:cNvGrpSpPr/>
          <p:nvPr/>
        </p:nvGrpSpPr>
        <p:grpSpPr>
          <a:xfrm rot="74106" flipH="1">
            <a:off x="7059463" y="947709"/>
            <a:ext cx="414788" cy="470066"/>
            <a:chOff x="5365048" y="479821"/>
            <a:chExt cx="8036930" cy="9108010"/>
          </a:xfrm>
          <a:solidFill>
            <a:schemeClr val="bg1"/>
          </a:solidFill>
        </p:grpSpPr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43813C7-A37E-41DA-8B3A-1A8C9520AF8A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2F77732-2803-441B-B71B-051F92BEAA3B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2AA0FE-0E51-4D3E-B2B3-EC4D053DD507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8DD14AF2-407C-4A01-9B31-7A1CE89F6883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C69F3FA-2076-45E1-BCB0-3C1F4D7A3776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CC31E9A1-4695-43EB-8DD7-11A56E060BD1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F6CA22E5-0CC4-4E73-8C4E-A5FDD087EE7A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11" name="Group 55">
            <a:extLst>
              <a:ext uri="{FF2B5EF4-FFF2-40B4-BE49-F238E27FC236}">
                <a16:creationId xmlns:a16="http://schemas.microsoft.com/office/drawing/2014/main" id="{C80928D9-0F61-4A02-9E2C-BD407D8E219A}"/>
              </a:ext>
            </a:extLst>
          </p:cNvPr>
          <p:cNvGrpSpPr/>
          <p:nvPr/>
        </p:nvGrpSpPr>
        <p:grpSpPr>
          <a:xfrm rot="842146" flipH="1">
            <a:off x="7294624" y="734918"/>
            <a:ext cx="341873" cy="235456"/>
            <a:chOff x="3667032" y="1708483"/>
            <a:chExt cx="8105829" cy="5582653"/>
          </a:xfrm>
          <a:solidFill>
            <a:schemeClr val="bg1"/>
          </a:solidFill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397647F-7ADA-43FC-AB88-BCC02126C86B}"/>
                </a:ext>
              </a:extLst>
            </p:cNvPr>
            <p:cNvSpPr/>
            <p:nvPr/>
          </p:nvSpPr>
          <p:spPr>
            <a:xfrm>
              <a:off x="9698517" y="2576706"/>
              <a:ext cx="2074344" cy="1084322"/>
            </a:xfrm>
            <a:custGeom>
              <a:avLst/>
              <a:gdLst>
                <a:gd name="connsiteX0" fmla="*/ 757990 w 757990"/>
                <a:gd name="connsiteY0" fmla="*/ 228600 h 264695"/>
                <a:gd name="connsiteX1" fmla="*/ 288758 w 757990"/>
                <a:gd name="connsiteY1" fmla="*/ 0 h 264695"/>
                <a:gd name="connsiteX2" fmla="*/ 0 w 757990"/>
                <a:gd name="connsiteY2" fmla="*/ 264695 h 264695"/>
                <a:gd name="connsiteX3" fmla="*/ 757990 w 757990"/>
                <a:gd name="connsiteY3" fmla="*/ 228600 h 264695"/>
                <a:gd name="connsiteX0" fmla="*/ 753988 w 753988"/>
                <a:gd name="connsiteY0" fmla="*/ 288628 h 288628"/>
                <a:gd name="connsiteX1" fmla="*/ 288758 w 753988"/>
                <a:gd name="connsiteY1" fmla="*/ 0 h 288628"/>
                <a:gd name="connsiteX2" fmla="*/ 0 w 753988"/>
                <a:gd name="connsiteY2" fmla="*/ 264695 h 288628"/>
                <a:gd name="connsiteX3" fmla="*/ 753988 w 753988"/>
                <a:gd name="connsiteY3" fmla="*/ 288628 h 288628"/>
                <a:gd name="connsiteX0" fmla="*/ 753988 w 753988"/>
                <a:gd name="connsiteY0" fmla="*/ 288628 h 324723"/>
                <a:gd name="connsiteX1" fmla="*/ 288758 w 753988"/>
                <a:gd name="connsiteY1" fmla="*/ 0 h 324723"/>
                <a:gd name="connsiteX2" fmla="*/ 0 w 753988"/>
                <a:gd name="connsiteY2" fmla="*/ 324723 h 324723"/>
                <a:gd name="connsiteX3" fmla="*/ 753988 w 753988"/>
                <a:gd name="connsiteY3" fmla="*/ 288628 h 324723"/>
                <a:gd name="connsiteX0" fmla="*/ 681954 w 681954"/>
                <a:gd name="connsiteY0" fmla="*/ 396679 h 396679"/>
                <a:gd name="connsiteX1" fmla="*/ 288758 w 681954"/>
                <a:gd name="connsiteY1" fmla="*/ 0 h 396679"/>
                <a:gd name="connsiteX2" fmla="*/ 0 w 681954"/>
                <a:gd name="connsiteY2" fmla="*/ 324723 h 396679"/>
                <a:gd name="connsiteX3" fmla="*/ 681954 w 681954"/>
                <a:gd name="connsiteY3" fmla="*/ 396679 h 396679"/>
                <a:gd name="connsiteX0" fmla="*/ 798009 w 798009"/>
                <a:gd name="connsiteY0" fmla="*/ 324645 h 324723"/>
                <a:gd name="connsiteX1" fmla="*/ 288758 w 798009"/>
                <a:gd name="connsiteY1" fmla="*/ 0 h 324723"/>
                <a:gd name="connsiteX2" fmla="*/ 0 w 798009"/>
                <a:gd name="connsiteY2" fmla="*/ 324723 h 324723"/>
                <a:gd name="connsiteX3" fmla="*/ 798009 w 798009"/>
                <a:gd name="connsiteY3" fmla="*/ 324645 h 324723"/>
                <a:gd name="connsiteX0" fmla="*/ 798009 w 798009"/>
                <a:gd name="connsiteY0" fmla="*/ 324645 h 324645"/>
                <a:gd name="connsiteX1" fmla="*/ 288758 w 798009"/>
                <a:gd name="connsiteY1" fmla="*/ 0 h 324645"/>
                <a:gd name="connsiteX2" fmla="*/ 0 w 798009"/>
                <a:gd name="connsiteY2" fmla="*/ 208668 h 324645"/>
                <a:gd name="connsiteX3" fmla="*/ 798009 w 798009"/>
                <a:gd name="connsiteY3" fmla="*/ 324645 h 324645"/>
                <a:gd name="connsiteX0" fmla="*/ 689958 w 689958"/>
                <a:gd name="connsiteY0" fmla="*/ 360662 h 360662"/>
                <a:gd name="connsiteX1" fmla="*/ 288758 w 689958"/>
                <a:gd name="connsiteY1" fmla="*/ 0 h 360662"/>
                <a:gd name="connsiteX2" fmla="*/ 0 w 689958"/>
                <a:gd name="connsiteY2" fmla="*/ 208668 h 360662"/>
                <a:gd name="connsiteX3" fmla="*/ 689958 w 689958"/>
                <a:gd name="connsiteY3" fmla="*/ 360662 h 3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9958" h="360662">
                  <a:moveTo>
                    <a:pt x="689958" y="360662"/>
                  </a:moveTo>
                  <a:lnTo>
                    <a:pt x="288758" y="0"/>
                  </a:lnTo>
                  <a:lnTo>
                    <a:pt x="0" y="208668"/>
                  </a:lnTo>
                  <a:lnTo>
                    <a:pt x="689958" y="36066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C0189A4B-6EBA-4387-A511-475C52371E76}"/>
                </a:ext>
              </a:extLst>
            </p:cNvPr>
            <p:cNvSpPr/>
            <p:nvPr/>
          </p:nvSpPr>
          <p:spPr>
            <a:xfrm>
              <a:off x="8589117" y="2576628"/>
              <a:ext cx="1989499" cy="976664"/>
            </a:xfrm>
            <a:custGeom>
              <a:avLst/>
              <a:gdLst>
                <a:gd name="connsiteX0" fmla="*/ 661737 w 661737"/>
                <a:gd name="connsiteY0" fmla="*/ 0 h 324853"/>
                <a:gd name="connsiteX1" fmla="*/ 360947 w 661737"/>
                <a:gd name="connsiteY1" fmla="*/ 324853 h 324853"/>
                <a:gd name="connsiteX2" fmla="*/ 0 w 661737"/>
                <a:gd name="connsiteY2" fmla="*/ 36095 h 324853"/>
                <a:gd name="connsiteX3" fmla="*/ 661737 w 661737"/>
                <a:gd name="connsiteY3" fmla="*/ 0 h 32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1737" h="324853">
                  <a:moveTo>
                    <a:pt x="661737" y="0"/>
                  </a:moveTo>
                  <a:lnTo>
                    <a:pt x="360947" y="324853"/>
                  </a:lnTo>
                  <a:lnTo>
                    <a:pt x="0" y="36095"/>
                  </a:lnTo>
                  <a:lnTo>
                    <a:pt x="661737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6E95ED4-68C6-47F6-9371-30A2E4424347}"/>
                </a:ext>
              </a:extLst>
            </p:cNvPr>
            <p:cNvSpPr/>
            <p:nvPr/>
          </p:nvSpPr>
          <p:spPr>
            <a:xfrm>
              <a:off x="3667032" y="1708483"/>
              <a:ext cx="1121354" cy="723455"/>
            </a:xfrm>
            <a:custGeom>
              <a:avLst/>
              <a:gdLst>
                <a:gd name="connsiteX0" fmla="*/ 0 w 372979"/>
                <a:gd name="connsiteY0" fmla="*/ 240632 h 240632"/>
                <a:gd name="connsiteX1" fmla="*/ 204537 w 372979"/>
                <a:gd name="connsiteY1" fmla="*/ 0 h 240632"/>
                <a:gd name="connsiteX2" fmla="*/ 372979 w 372979"/>
                <a:gd name="connsiteY2" fmla="*/ 120316 h 240632"/>
                <a:gd name="connsiteX3" fmla="*/ 0 w 372979"/>
                <a:gd name="connsiteY3" fmla="*/ 240632 h 240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979" h="240632">
                  <a:moveTo>
                    <a:pt x="0" y="240632"/>
                  </a:moveTo>
                  <a:lnTo>
                    <a:pt x="204537" y="0"/>
                  </a:lnTo>
                  <a:lnTo>
                    <a:pt x="372979" y="120316"/>
                  </a:lnTo>
                  <a:lnTo>
                    <a:pt x="0" y="2406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1EF2FE9-FC3A-481A-B63E-49FDF6D598CE}"/>
                </a:ext>
              </a:extLst>
            </p:cNvPr>
            <p:cNvSpPr/>
            <p:nvPr/>
          </p:nvSpPr>
          <p:spPr>
            <a:xfrm>
              <a:off x="6683920" y="3191564"/>
              <a:ext cx="1627771" cy="4087516"/>
            </a:xfrm>
            <a:custGeom>
              <a:avLst/>
              <a:gdLst>
                <a:gd name="connsiteX0" fmla="*/ 541421 w 541421"/>
                <a:gd name="connsiteY0" fmla="*/ 12032 h 1359569"/>
                <a:gd name="connsiteX1" fmla="*/ 156410 w 541421"/>
                <a:gd name="connsiteY1" fmla="*/ 1359569 h 1359569"/>
                <a:gd name="connsiteX2" fmla="*/ 0 w 541421"/>
                <a:gd name="connsiteY2" fmla="*/ 0 h 1359569"/>
                <a:gd name="connsiteX3" fmla="*/ 541421 w 541421"/>
                <a:gd name="connsiteY3" fmla="*/ 12032 h 135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1421" h="1359569">
                  <a:moveTo>
                    <a:pt x="541421" y="12032"/>
                  </a:moveTo>
                  <a:lnTo>
                    <a:pt x="156410" y="1359569"/>
                  </a:lnTo>
                  <a:lnTo>
                    <a:pt x="0" y="0"/>
                  </a:lnTo>
                  <a:lnTo>
                    <a:pt x="541421" y="120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A1828ACA-7FC2-46D0-85B9-9A30049C7203}"/>
                </a:ext>
              </a:extLst>
            </p:cNvPr>
            <p:cNvSpPr/>
            <p:nvPr/>
          </p:nvSpPr>
          <p:spPr>
            <a:xfrm>
              <a:off x="4296520" y="1708483"/>
              <a:ext cx="1917154" cy="1917154"/>
            </a:xfrm>
            <a:custGeom>
              <a:avLst/>
              <a:gdLst>
                <a:gd name="connsiteX0" fmla="*/ 0 w 637674"/>
                <a:gd name="connsiteY0" fmla="*/ 0 h 637674"/>
                <a:gd name="connsiteX1" fmla="*/ 553453 w 637674"/>
                <a:gd name="connsiteY1" fmla="*/ 48127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  <a:gd name="connsiteX0" fmla="*/ 0 w 637674"/>
                <a:gd name="connsiteY0" fmla="*/ 0 h 637674"/>
                <a:gd name="connsiteX1" fmla="*/ 537445 w 637674"/>
                <a:gd name="connsiteY1" fmla="*/ 16112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674" h="637674">
                  <a:moveTo>
                    <a:pt x="0" y="0"/>
                  </a:moveTo>
                  <a:lnTo>
                    <a:pt x="537445" y="16112"/>
                  </a:lnTo>
                  <a:lnTo>
                    <a:pt x="637674" y="6376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7BD9131-8261-4403-9D0B-8D3675CB977D}"/>
                </a:ext>
              </a:extLst>
            </p:cNvPr>
            <p:cNvSpPr/>
            <p:nvPr/>
          </p:nvSpPr>
          <p:spPr>
            <a:xfrm>
              <a:off x="7479717" y="2106307"/>
              <a:ext cx="2206536" cy="1434953"/>
            </a:xfrm>
            <a:custGeom>
              <a:avLst/>
              <a:gdLst>
                <a:gd name="connsiteX0" fmla="*/ 168442 w 733927"/>
                <a:gd name="connsiteY0" fmla="*/ 0 h 493295"/>
                <a:gd name="connsiteX1" fmla="*/ 733927 w 733927"/>
                <a:gd name="connsiteY1" fmla="*/ 493295 h 493295"/>
                <a:gd name="connsiteX2" fmla="*/ 0 w 733927"/>
                <a:gd name="connsiteY2" fmla="*/ 457200 h 493295"/>
                <a:gd name="connsiteX3" fmla="*/ 168442 w 733927"/>
                <a:gd name="connsiteY3" fmla="*/ 0 h 493295"/>
                <a:gd name="connsiteX0" fmla="*/ 196455 w 733927"/>
                <a:gd name="connsiteY0" fmla="*/ 0 h 477287"/>
                <a:gd name="connsiteX1" fmla="*/ 733927 w 733927"/>
                <a:gd name="connsiteY1" fmla="*/ 477287 h 477287"/>
                <a:gd name="connsiteX2" fmla="*/ 0 w 733927"/>
                <a:gd name="connsiteY2" fmla="*/ 441192 h 477287"/>
                <a:gd name="connsiteX3" fmla="*/ 196455 w 733927"/>
                <a:gd name="connsiteY3" fmla="*/ 0 h 47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927" h="477287">
                  <a:moveTo>
                    <a:pt x="196455" y="0"/>
                  </a:moveTo>
                  <a:lnTo>
                    <a:pt x="733927" y="477287"/>
                  </a:lnTo>
                  <a:lnTo>
                    <a:pt x="0" y="441192"/>
                  </a:lnTo>
                  <a:lnTo>
                    <a:pt x="19645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A0A91-28BC-4385-9B51-CA09F93783DB}"/>
                </a:ext>
              </a:extLst>
            </p:cNvPr>
            <p:cNvSpPr/>
            <p:nvPr/>
          </p:nvSpPr>
          <p:spPr>
            <a:xfrm>
              <a:off x="5888120" y="1744657"/>
              <a:ext cx="2170362" cy="5546479"/>
            </a:xfrm>
            <a:custGeom>
              <a:avLst/>
              <a:gdLst>
                <a:gd name="connsiteX0" fmla="*/ 0 w 721895"/>
                <a:gd name="connsiteY0" fmla="*/ 0 h 1844842"/>
                <a:gd name="connsiteX1" fmla="*/ 176463 w 721895"/>
                <a:gd name="connsiteY1" fmla="*/ 1844842 h 1844842"/>
                <a:gd name="connsiteX2" fmla="*/ 721895 w 721895"/>
                <a:gd name="connsiteY2" fmla="*/ 112295 h 1844842"/>
                <a:gd name="connsiteX3" fmla="*/ 0 w 721895"/>
                <a:gd name="connsiteY3" fmla="*/ 0 h 1844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1895" h="1844842">
                  <a:moveTo>
                    <a:pt x="0" y="0"/>
                  </a:moveTo>
                  <a:lnTo>
                    <a:pt x="176463" y="1844842"/>
                  </a:lnTo>
                  <a:lnTo>
                    <a:pt x="721895" y="11229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12" name="Group 56">
            <a:extLst>
              <a:ext uri="{FF2B5EF4-FFF2-40B4-BE49-F238E27FC236}">
                <a16:creationId xmlns:a16="http://schemas.microsoft.com/office/drawing/2014/main" id="{A839A959-2550-4088-9C21-D0E926F65093}"/>
              </a:ext>
            </a:extLst>
          </p:cNvPr>
          <p:cNvGrpSpPr/>
          <p:nvPr/>
        </p:nvGrpSpPr>
        <p:grpSpPr>
          <a:xfrm rot="842146" flipH="1">
            <a:off x="6050936" y="926418"/>
            <a:ext cx="285971" cy="196954"/>
            <a:chOff x="3667032" y="1708483"/>
            <a:chExt cx="8105829" cy="5582653"/>
          </a:xfrm>
          <a:solidFill>
            <a:schemeClr val="bg1"/>
          </a:solidFill>
        </p:grpSpPr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3A1B5F4-1650-4CF5-8D10-C0D755F8DD39}"/>
                </a:ext>
              </a:extLst>
            </p:cNvPr>
            <p:cNvSpPr/>
            <p:nvPr/>
          </p:nvSpPr>
          <p:spPr>
            <a:xfrm>
              <a:off x="9698517" y="2576706"/>
              <a:ext cx="2074344" cy="1084322"/>
            </a:xfrm>
            <a:custGeom>
              <a:avLst/>
              <a:gdLst>
                <a:gd name="connsiteX0" fmla="*/ 757990 w 757990"/>
                <a:gd name="connsiteY0" fmla="*/ 228600 h 264695"/>
                <a:gd name="connsiteX1" fmla="*/ 288758 w 757990"/>
                <a:gd name="connsiteY1" fmla="*/ 0 h 264695"/>
                <a:gd name="connsiteX2" fmla="*/ 0 w 757990"/>
                <a:gd name="connsiteY2" fmla="*/ 264695 h 264695"/>
                <a:gd name="connsiteX3" fmla="*/ 757990 w 757990"/>
                <a:gd name="connsiteY3" fmla="*/ 228600 h 264695"/>
                <a:gd name="connsiteX0" fmla="*/ 753988 w 753988"/>
                <a:gd name="connsiteY0" fmla="*/ 288628 h 288628"/>
                <a:gd name="connsiteX1" fmla="*/ 288758 w 753988"/>
                <a:gd name="connsiteY1" fmla="*/ 0 h 288628"/>
                <a:gd name="connsiteX2" fmla="*/ 0 w 753988"/>
                <a:gd name="connsiteY2" fmla="*/ 264695 h 288628"/>
                <a:gd name="connsiteX3" fmla="*/ 753988 w 753988"/>
                <a:gd name="connsiteY3" fmla="*/ 288628 h 288628"/>
                <a:gd name="connsiteX0" fmla="*/ 753988 w 753988"/>
                <a:gd name="connsiteY0" fmla="*/ 288628 h 324723"/>
                <a:gd name="connsiteX1" fmla="*/ 288758 w 753988"/>
                <a:gd name="connsiteY1" fmla="*/ 0 h 324723"/>
                <a:gd name="connsiteX2" fmla="*/ 0 w 753988"/>
                <a:gd name="connsiteY2" fmla="*/ 324723 h 324723"/>
                <a:gd name="connsiteX3" fmla="*/ 753988 w 753988"/>
                <a:gd name="connsiteY3" fmla="*/ 288628 h 324723"/>
                <a:gd name="connsiteX0" fmla="*/ 681954 w 681954"/>
                <a:gd name="connsiteY0" fmla="*/ 396679 h 396679"/>
                <a:gd name="connsiteX1" fmla="*/ 288758 w 681954"/>
                <a:gd name="connsiteY1" fmla="*/ 0 h 396679"/>
                <a:gd name="connsiteX2" fmla="*/ 0 w 681954"/>
                <a:gd name="connsiteY2" fmla="*/ 324723 h 396679"/>
                <a:gd name="connsiteX3" fmla="*/ 681954 w 681954"/>
                <a:gd name="connsiteY3" fmla="*/ 396679 h 396679"/>
                <a:gd name="connsiteX0" fmla="*/ 798009 w 798009"/>
                <a:gd name="connsiteY0" fmla="*/ 324645 h 324723"/>
                <a:gd name="connsiteX1" fmla="*/ 288758 w 798009"/>
                <a:gd name="connsiteY1" fmla="*/ 0 h 324723"/>
                <a:gd name="connsiteX2" fmla="*/ 0 w 798009"/>
                <a:gd name="connsiteY2" fmla="*/ 324723 h 324723"/>
                <a:gd name="connsiteX3" fmla="*/ 798009 w 798009"/>
                <a:gd name="connsiteY3" fmla="*/ 324645 h 324723"/>
                <a:gd name="connsiteX0" fmla="*/ 798009 w 798009"/>
                <a:gd name="connsiteY0" fmla="*/ 324645 h 324645"/>
                <a:gd name="connsiteX1" fmla="*/ 288758 w 798009"/>
                <a:gd name="connsiteY1" fmla="*/ 0 h 324645"/>
                <a:gd name="connsiteX2" fmla="*/ 0 w 798009"/>
                <a:gd name="connsiteY2" fmla="*/ 208668 h 324645"/>
                <a:gd name="connsiteX3" fmla="*/ 798009 w 798009"/>
                <a:gd name="connsiteY3" fmla="*/ 324645 h 324645"/>
                <a:gd name="connsiteX0" fmla="*/ 689958 w 689958"/>
                <a:gd name="connsiteY0" fmla="*/ 360662 h 360662"/>
                <a:gd name="connsiteX1" fmla="*/ 288758 w 689958"/>
                <a:gd name="connsiteY1" fmla="*/ 0 h 360662"/>
                <a:gd name="connsiteX2" fmla="*/ 0 w 689958"/>
                <a:gd name="connsiteY2" fmla="*/ 208668 h 360662"/>
                <a:gd name="connsiteX3" fmla="*/ 689958 w 689958"/>
                <a:gd name="connsiteY3" fmla="*/ 360662 h 3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9958" h="360662">
                  <a:moveTo>
                    <a:pt x="689958" y="360662"/>
                  </a:moveTo>
                  <a:lnTo>
                    <a:pt x="288758" y="0"/>
                  </a:lnTo>
                  <a:lnTo>
                    <a:pt x="0" y="208668"/>
                  </a:lnTo>
                  <a:lnTo>
                    <a:pt x="689958" y="36066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69675ED1-A5BE-44EB-87CC-7E616D0E620A}"/>
                </a:ext>
              </a:extLst>
            </p:cNvPr>
            <p:cNvSpPr/>
            <p:nvPr/>
          </p:nvSpPr>
          <p:spPr>
            <a:xfrm>
              <a:off x="8589117" y="2576628"/>
              <a:ext cx="1989499" cy="976664"/>
            </a:xfrm>
            <a:custGeom>
              <a:avLst/>
              <a:gdLst>
                <a:gd name="connsiteX0" fmla="*/ 661737 w 661737"/>
                <a:gd name="connsiteY0" fmla="*/ 0 h 324853"/>
                <a:gd name="connsiteX1" fmla="*/ 360947 w 661737"/>
                <a:gd name="connsiteY1" fmla="*/ 324853 h 324853"/>
                <a:gd name="connsiteX2" fmla="*/ 0 w 661737"/>
                <a:gd name="connsiteY2" fmla="*/ 36095 h 324853"/>
                <a:gd name="connsiteX3" fmla="*/ 661737 w 661737"/>
                <a:gd name="connsiteY3" fmla="*/ 0 h 32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1737" h="324853">
                  <a:moveTo>
                    <a:pt x="661737" y="0"/>
                  </a:moveTo>
                  <a:lnTo>
                    <a:pt x="360947" y="324853"/>
                  </a:lnTo>
                  <a:lnTo>
                    <a:pt x="0" y="36095"/>
                  </a:lnTo>
                  <a:lnTo>
                    <a:pt x="661737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0524F98-F50B-4C1B-8258-E2187DA5B951}"/>
                </a:ext>
              </a:extLst>
            </p:cNvPr>
            <p:cNvSpPr/>
            <p:nvPr/>
          </p:nvSpPr>
          <p:spPr>
            <a:xfrm>
              <a:off x="3667032" y="1708483"/>
              <a:ext cx="1121354" cy="723455"/>
            </a:xfrm>
            <a:custGeom>
              <a:avLst/>
              <a:gdLst>
                <a:gd name="connsiteX0" fmla="*/ 0 w 372979"/>
                <a:gd name="connsiteY0" fmla="*/ 240632 h 240632"/>
                <a:gd name="connsiteX1" fmla="*/ 204537 w 372979"/>
                <a:gd name="connsiteY1" fmla="*/ 0 h 240632"/>
                <a:gd name="connsiteX2" fmla="*/ 372979 w 372979"/>
                <a:gd name="connsiteY2" fmla="*/ 120316 h 240632"/>
                <a:gd name="connsiteX3" fmla="*/ 0 w 372979"/>
                <a:gd name="connsiteY3" fmla="*/ 240632 h 240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979" h="240632">
                  <a:moveTo>
                    <a:pt x="0" y="240632"/>
                  </a:moveTo>
                  <a:lnTo>
                    <a:pt x="204537" y="0"/>
                  </a:lnTo>
                  <a:lnTo>
                    <a:pt x="372979" y="120316"/>
                  </a:lnTo>
                  <a:lnTo>
                    <a:pt x="0" y="2406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E68F1C30-FE19-464E-B914-102415264C71}"/>
                </a:ext>
              </a:extLst>
            </p:cNvPr>
            <p:cNvSpPr/>
            <p:nvPr/>
          </p:nvSpPr>
          <p:spPr>
            <a:xfrm>
              <a:off x="6683920" y="3191564"/>
              <a:ext cx="1627771" cy="4087516"/>
            </a:xfrm>
            <a:custGeom>
              <a:avLst/>
              <a:gdLst>
                <a:gd name="connsiteX0" fmla="*/ 541421 w 541421"/>
                <a:gd name="connsiteY0" fmla="*/ 12032 h 1359569"/>
                <a:gd name="connsiteX1" fmla="*/ 156410 w 541421"/>
                <a:gd name="connsiteY1" fmla="*/ 1359569 h 1359569"/>
                <a:gd name="connsiteX2" fmla="*/ 0 w 541421"/>
                <a:gd name="connsiteY2" fmla="*/ 0 h 1359569"/>
                <a:gd name="connsiteX3" fmla="*/ 541421 w 541421"/>
                <a:gd name="connsiteY3" fmla="*/ 12032 h 135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1421" h="1359569">
                  <a:moveTo>
                    <a:pt x="541421" y="12032"/>
                  </a:moveTo>
                  <a:lnTo>
                    <a:pt x="156410" y="1359569"/>
                  </a:lnTo>
                  <a:lnTo>
                    <a:pt x="0" y="0"/>
                  </a:lnTo>
                  <a:lnTo>
                    <a:pt x="541421" y="120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AF6D8D0-05DF-4779-9027-A47B1F6D56B6}"/>
                </a:ext>
              </a:extLst>
            </p:cNvPr>
            <p:cNvSpPr/>
            <p:nvPr/>
          </p:nvSpPr>
          <p:spPr>
            <a:xfrm>
              <a:off x="4296520" y="1708483"/>
              <a:ext cx="1917154" cy="1917154"/>
            </a:xfrm>
            <a:custGeom>
              <a:avLst/>
              <a:gdLst>
                <a:gd name="connsiteX0" fmla="*/ 0 w 637674"/>
                <a:gd name="connsiteY0" fmla="*/ 0 h 637674"/>
                <a:gd name="connsiteX1" fmla="*/ 553453 w 637674"/>
                <a:gd name="connsiteY1" fmla="*/ 48127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  <a:gd name="connsiteX0" fmla="*/ 0 w 637674"/>
                <a:gd name="connsiteY0" fmla="*/ 0 h 637674"/>
                <a:gd name="connsiteX1" fmla="*/ 537445 w 637674"/>
                <a:gd name="connsiteY1" fmla="*/ 16112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674" h="637674">
                  <a:moveTo>
                    <a:pt x="0" y="0"/>
                  </a:moveTo>
                  <a:lnTo>
                    <a:pt x="537445" y="16112"/>
                  </a:lnTo>
                  <a:lnTo>
                    <a:pt x="637674" y="6376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50178B0-5C2E-48F3-ACA0-BDE042FD1464}"/>
                </a:ext>
              </a:extLst>
            </p:cNvPr>
            <p:cNvSpPr/>
            <p:nvPr/>
          </p:nvSpPr>
          <p:spPr>
            <a:xfrm>
              <a:off x="7479717" y="2106307"/>
              <a:ext cx="2206536" cy="1434953"/>
            </a:xfrm>
            <a:custGeom>
              <a:avLst/>
              <a:gdLst>
                <a:gd name="connsiteX0" fmla="*/ 168442 w 733927"/>
                <a:gd name="connsiteY0" fmla="*/ 0 h 493295"/>
                <a:gd name="connsiteX1" fmla="*/ 733927 w 733927"/>
                <a:gd name="connsiteY1" fmla="*/ 493295 h 493295"/>
                <a:gd name="connsiteX2" fmla="*/ 0 w 733927"/>
                <a:gd name="connsiteY2" fmla="*/ 457200 h 493295"/>
                <a:gd name="connsiteX3" fmla="*/ 168442 w 733927"/>
                <a:gd name="connsiteY3" fmla="*/ 0 h 493295"/>
                <a:gd name="connsiteX0" fmla="*/ 196455 w 733927"/>
                <a:gd name="connsiteY0" fmla="*/ 0 h 477287"/>
                <a:gd name="connsiteX1" fmla="*/ 733927 w 733927"/>
                <a:gd name="connsiteY1" fmla="*/ 477287 h 477287"/>
                <a:gd name="connsiteX2" fmla="*/ 0 w 733927"/>
                <a:gd name="connsiteY2" fmla="*/ 441192 h 477287"/>
                <a:gd name="connsiteX3" fmla="*/ 196455 w 733927"/>
                <a:gd name="connsiteY3" fmla="*/ 0 h 47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927" h="477287">
                  <a:moveTo>
                    <a:pt x="196455" y="0"/>
                  </a:moveTo>
                  <a:lnTo>
                    <a:pt x="733927" y="477287"/>
                  </a:lnTo>
                  <a:lnTo>
                    <a:pt x="0" y="441192"/>
                  </a:lnTo>
                  <a:lnTo>
                    <a:pt x="19645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F5114F9A-0466-472B-AAB5-F072580A79F2}"/>
                </a:ext>
              </a:extLst>
            </p:cNvPr>
            <p:cNvSpPr/>
            <p:nvPr/>
          </p:nvSpPr>
          <p:spPr>
            <a:xfrm>
              <a:off x="5888120" y="1744657"/>
              <a:ext cx="2170362" cy="5546479"/>
            </a:xfrm>
            <a:custGeom>
              <a:avLst/>
              <a:gdLst>
                <a:gd name="connsiteX0" fmla="*/ 0 w 721895"/>
                <a:gd name="connsiteY0" fmla="*/ 0 h 1844842"/>
                <a:gd name="connsiteX1" fmla="*/ 176463 w 721895"/>
                <a:gd name="connsiteY1" fmla="*/ 1844842 h 1844842"/>
                <a:gd name="connsiteX2" fmla="*/ 721895 w 721895"/>
                <a:gd name="connsiteY2" fmla="*/ 112295 h 1844842"/>
                <a:gd name="connsiteX3" fmla="*/ 0 w 721895"/>
                <a:gd name="connsiteY3" fmla="*/ 0 h 1844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1895" h="1844842">
                  <a:moveTo>
                    <a:pt x="0" y="0"/>
                  </a:moveTo>
                  <a:lnTo>
                    <a:pt x="176463" y="1844842"/>
                  </a:lnTo>
                  <a:lnTo>
                    <a:pt x="721895" y="11229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13" name="Group 57">
            <a:extLst>
              <a:ext uri="{FF2B5EF4-FFF2-40B4-BE49-F238E27FC236}">
                <a16:creationId xmlns:a16="http://schemas.microsoft.com/office/drawing/2014/main" id="{DFA033E9-FC7A-4607-A653-5FD179C2C999}"/>
              </a:ext>
            </a:extLst>
          </p:cNvPr>
          <p:cNvGrpSpPr/>
          <p:nvPr/>
        </p:nvGrpSpPr>
        <p:grpSpPr>
          <a:xfrm rot="74106" flipH="1">
            <a:off x="7497014" y="958889"/>
            <a:ext cx="595311" cy="674648"/>
            <a:chOff x="5365048" y="479821"/>
            <a:chExt cx="8036930" cy="9108010"/>
          </a:xfrm>
          <a:solidFill>
            <a:schemeClr val="bg1"/>
          </a:solidFill>
        </p:grpSpPr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6B164B4-DE99-416E-B792-9ABDCCABDBA4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8A45F8ED-36A6-4F4D-877E-A694A8ED0907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C1595310-8CB7-4079-90AB-34D0A245C81B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16F99E09-C199-45B5-95BE-09FEEAB55FC0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8A24AB2B-41EA-458F-9B81-CBDE616CE354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E8D207A-BFE1-46CA-B5D4-010FCC8C29C4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AE11196-D7FB-4BC8-80C3-DA4EDC43AD19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14" name="Group 58">
            <a:extLst>
              <a:ext uri="{FF2B5EF4-FFF2-40B4-BE49-F238E27FC236}">
                <a16:creationId xmlns:a16="http://schemas.microsoft.com/office/drawing/2014/main" id="{15E1494B-3597-4FAD-AD56-1C1BDA510E81}"/>
              </a:ext>
            </a:extLst>
          </p:cNvPr>
          <p:cNvGrpSpPr/>
          <p:nvPr/>
        </p:nvGrpSpPr>
        <p:grpSpPr>
          <a:xfrm rot="20759991" flipH="1">
            <a:off x="7173196" y="1476556"/>
            <a:ext cx="318695" cy="219491"/>
            <a:chOff x="3667032" y="1708483"/>
            <a:chExt cx="8105829" cy="5582653"/>
          </a:xfrm>
          <a:solidFill>
            <a:schemeClr val="bg1"/>
          </a:solidFill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66F8DFAD-AABD-4F74-94D3-AB7252DDCB91}"/>
                </a:ext>
              </a:extLst>
            </p:cNvPr>
            <p:cNvSpPr/>
            <p:nvPr/>
          </p:nvSpPr>
          <p:spPr>
            <a:xfrm>
              <a:off x="9698517" y="2576706"/>
              <a:ext cx="2074344" cy="1084322"/>
            </a:xfrm>
            <a:custGeom>
              <a:avLst/>
              <a:gdLst>
                <a:gd name="connsiteX0" fmla="*/ 757990 w 757990"/>
                <a:gd name="connsiteY0" fmla="*/ 228600 h 264695"/>
                <a:gd name="connsiteX1" fmla="*/ 288758 w 757990"/>
                <a:gd name="connsiteY1" fmla="*/ 0 h 264695"/>
                <a:gd name="connsiteX2" fmla="*/ 0 w 757990"/>
                <a:gd name="connsiteY2" fmla="*/ 264695 h 264695"/>
                <a:gd name="connsiteX3" fmla="*/ 757990 w 757990"/>
                <a:gd name="connsiteY3" fmla="*/ 228600 h 264695"/>
                <a:gd name="connsiteX0" fmla="*/ 753988 w 753988"/>
                <a:gd name="connsiteY0" fmla="*/ 288628 h 288628"/>
                <a:gd name="connsiteX1" fmla="*/ 288758 w 753988"/>
                <a:gd name="connsiteY1" fmla="*/ 0 h 288628"/>
                <a:gd name="connsiteX2" fmla="*/ 0 w 753988"/>
                <a:gd name="connsiteY2" fmla="*/ 264695 h 288628"/>
                <a:gd name="connsiteX3" fmla="*/ 753988 w 753988"/>
                <a:gd name="connsiteY3" fmla="*/ 288628 h 288628"/>
                <a:gd name="connsiteX0" fmla="*/ 753988 w 753988"/>
                <a:gd name="connsiteY0" fmla="*/ 288628 h 324723"/>
                <a:gd name="connsiteX1" fmla="*/ 288758 w 753988"/>
                <a:gd name="connsiteY1" fmla="*/ 0 h 324723"/>
                <a:gd name="connsiteX2" fmla="*/ 0 w 753988"/>
                <a:gd name="connsiteY2" fmla="*/ 324723 h 324723"/>
                <a:gd name="connsiteX3" fmla="*/ 753988 w 753988"/>
                <a:gd name="connsiteY3" fmla="*/ 288628 h 324723"/>
                <a:gd name="connsiteX0" fmla="*/ 681954 w 681954"/>
                <a:gd name="connsiteY0" fmla="*/ 396679 h 396679"/>
                <a:gd name="connsiteX1" fmla="*/ 288758 w 681954"/>
                <a:gd name="connsiteY1" fmla="*/ 0 h 396679"/>
                <a:gd name="connsiteX2" fmla="*/ 0 w 681954"/>
                <a:gd name="connsiteY2" fmla="*/ 324723 h 396679"/>
                <a:gd name="connsiteX3" fmla="*/ 681954 w 681954"/>
                <a:gd name="connsiteY3" fmla="*/ 396679 h 396679"/>
                <a:gd name="connsiteX0" fmla="*/ 798009 w 798009"/>
                <a:gd name="connsiteY0" fmla="*/ 324645 h 324723"/>
                <a:gd name="connsiteX1" fmla="*/ 288758 w 798009"/>
                <a:gd name="connsiteY1" fmla="*/ 0 h 324723"/>
                <a:gd name="connsiteX2" fmla="*/ 0 w 798009"/>
                <a:gd name="connsiteY2" fmla="*/ 324723 h 324723"/>
                <a:gd name="connsiteX3" fmla="*/ 798009 w 798009"/>
                <a:gd name="connsiteY3" fmla="*/ 324645 h 324723"/>
                <a:gd name="connsiteX0" fmla="*/ 798009 w 798009"/>
                <a:gd name="connsiteY0" fmla="*/ 324645 h 324645"/>
                <a:gd name="connsiteX1" fmla="*/ 288758 w 798009"/>
                <a:gd name="connsiteY1" fmla="*/ 0 h 324645"/>
                <a:gd name="connsiteX2" fmla="*/ 0 w 798009"/>
                <a:gd name="connsiteY2" fmla="*/ 208668 h 324645"/>
                <a:gd name="connsiteX3" fmla="*/ 798009 w 798009"/>
                <a:gd name="connsiteY3" fmla="*/ 324645 h 324645"/>
                <a:gd name="connsiteX0" fmla="*/ 689958 w 689958"/>
                <a:gd name="connsiteY0" fmla="*/ 360662 h 360662"/>
                <a:gd name="connsiteX1" fmla="*/ 288758 w 689958"/>
                <a:gd name="connsiteY1" fmla="*/ 0 h 360662"/>
                <a:gd name="connsiteX2" fmla="*/ 0 w 689958"/>
                <a:gd name="connsiteY2" fmla="*/ 208668 h 360662"/>
                <a:gd name="connsiteX3" fmla="*/ 689958 w 689958"/>
                <a:gd name="connsiteY3" fmla="*/ 360662 h 3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9958" h="360662">
                  <a:moveTo>
                    <a:pt x="689958" y="360662"/>
                  </a:moveTo>
                  <a:lnTo>
                    <a:pt x="288758" y="0"/>
                  </a:lnTo>
                  <a:lnTo>
                    <a:pt x="0" y="208668"/>
                  </a:lnTo>
                  <a:lnTo>
                    <a:pt x="689958" y="36066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A4DC6839-D94A-43A8-B537-25CA543663F1}"/>
                </a:ext>
              </a:extLst>
            </p:cNvPr>
            <p:cNvSpPr/>
            <p:nvPr/>
          </p:nvSpPr>
          <p:spPr>
            <a:xfrm>
              <a:off x="8589117" y="2576628"/>
              <a:ext cx="1989499" cy="976664"/>
            </a:xfrm>
            <a:custGeom>
              <a:avLst/>
              <a:gdLst>
                <a:gd name="connsiteX0" fmla="*/ 661737 w 661737"/>
                <a:gd name="connsiteY0" fmla="*/ 0 h 324853"/>
                <a:gd name="connsiteX1" fmla="*/ 360947 w 661737"/>
                <a:gd name="connsiteY1" fmla="*/ 324853 h 324853"/>
                <a:gd name="connsiteX2" fmla="*/ 0 w 661737"/>
                <a:gd name="connsiteY2" fmla="*/ 36095 h 324853"/>
                <a:gd name="connsiteX3" fmla="*/ 661737 w 661737"/>
                <a:gd name="connsiteY3" fmla="*/ 0 h 32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1737" h="324853">
                  <a:moveTo>
                    <a:pt x="661737" y="0"/>
                  </a:moveTo>
                  <a:lnTo>
                    <a:pt x="360947" y="324853"/>
                  </a:lnTo>
                  <a:lnTo>
                    <a:pt x="0" y="36095"/>
                  </a:lnTo>
                  <a:lnTo>
                    <a:pt x="661737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171639D5-744A-481E-858A-2A8CBE49F896}"/>
                </a:ext>
              </a:extLst>
            </p:cNvPr>
            <p:cNvSpPr/>
            <p:nvPr/>
          </p:nvSpPr>
          <p:spPr>
            <a:xfrm>
              <a:off x="3667032" y="1708483"/>
              <a:ext cx="1121354" cy="723455"/>
            </a:xfrm>
            <a:custGeom>
              <a:avLst/>
              <a:gdLst>
                <a:gd name="connsiteX0" fmla="*/ 0 w 372979"/>
                <a:gd name="connsiteY0" fmla="*/ 240632 h 240632"/>
                <a:gd name="connsiteX1" fmla="*/ 204537 w 372979"/>
                <a:gd name="connsiteY1" fmla="*/ 0 h 240632"/>
                <a:gd name="connsiteX2" fmla="*/ 372979 w 372979"/>
                <a:gd name="connsiteY2" fmla="*/ 120316 h 240632"/>
                <a:gd name="connsiteX3" fmla="*/ 0 w 372979"/>
                <a:gd name="connsiteY3" fmla="*/ 240632 h 240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979" h="240632">
                  <a:moveTo>
                    <a:pt x="0" y="240632"/>
                  </a:moveTo>
                  <a:lnTo>
                    <a:pt x="204537" y="0"/>
                  </a:lnTo>
                  <a:lnTo>
                    <a:pt x="372979" y="120316"/>
                  </a:lnTo>
                  <a:lnTo>
                    <a:pt x="0" y="2406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C61FA1C-EE7C-4AB1-B809-2C0F42005A2C}"/>
                </a:ext>
              </a:extLst>
            </p:cNvPr>
            <p:cNvSpPr/>
            <p:nvPr/>
          </p:nvSpPr>
          <p:spPr>
            <a:xfrm>
              <a:off x="6683920" y="3191564"/>
              <a:ext cx="1627771" cy="4087516"/>
            </a:xfrm>
            <a:custGeom>
              <a:avLst/>
              <a:gdLst>
                <a:gd name="connsiteX0" fmla="*/ 541421 w 541421"/>
                <a:gd name="connsiteY0" fmla="*/ 12032 h 1359569"/>
                <a:gd name="connsiteX1" fmla="*/ 156410 w 541421"/>
                <a:gd name="connsiteY1" fmla="*/ 1359569 h 1359569"/>
                <a:gd name="connsiteX2" fmla="*/ 0 w 541421"/>
                <a:gd name="connsiteY2" fmla="*/ 0 h 1359569"/>
                <a:gd name="connsiteX3" fmla="*/ 541421 w 541421"/>
                <a:gd name="connsiteY3" fmla="*/ 12032 h 135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1421" h="1359569">
                  <a:moveTo>
                    <a:pt x="541421" y="12032"/>
                  </a:moveTo>
                  <a:lnTo>
                    <a:pt x="156410" y="1359569"/>
                  </a:lnTo>
                  <a:lnTo>
                    <a:pt x="0" y="0"/>
                  </a:lnTo>
                  <a:lnTo>
                    <a:pt x="541421" y="120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D9B0D6B7-ED75-42C4-8CE2-B5309C6524FA}"/>
                </a:ext>
              </a:extLst>
            </p:cNvPr>
            <p:cNvSpPr/>
            <p:nvPr/>
          </p:nvSpPr>
          <p:spPr>
            <a:xfrm>
              <a:off x="4296520" y="1708483"/>
              <a:ext cx="1917154" cy="1917154"/>
            </a:xfrm>
            <a:custGeom>
              <a:avLst/>
              <a:gdLst>
                <a:gd name="connsiteX0" fmla="*/ 0 w 637674"/>
                <a:gd name="connsiteY0" fmla="*/ 0 h 637674"/>
                <a:gd name="connsiteX1" fmla="*/ 553453 w 637674"/>
                <a:gd name="connsiteY1" fmla="*/ 48127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  <a:gd name="connsiteX0" fmla="*/ 0 w 637674"/>
                <a:gd name="connsiteY0" fmla="*/ 0 h 637674"/>
                <a:gd name="connsiteX1" fmla="*/ 537445 w 637674"/>
                <a:gd name="connsiteY1" fmla="*/ 16112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674" h="637674">
                  <a:moveTo>
                    <a:pt x="0" y="0"/>
                  </a:moveTo>
                  <a:lnTo>
                    <a:pt x="537445" y="16112"/>
                  </a:lnTo>
                  <a:lnTo>
                    <a:pt x="637674" y="6376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7059BF6-0C89-4AEF-B72C-E7567BC56827}"/>
                </a:ext>
              </a:extLst>
            </p:cNvPr>
            <p:cNvSpPr/>
            <p:nvPr/>
          </p:nvSpPr>
          <p:spPr>
            <a:xfrm>
              <a:off x="7479717" y="2106307"/>
              <a:ext cx="2206536" cy="1434953"/>
            </a:xfrm>
            <a:custGeom>
              <a:avLst/>
              <a:gdLst>
                <a:gd name="connsiteX0" fmla="*/ 168442 w 733927"/>
                <a:gd name="connsiteY0" fmla="*/ 0 h 493295"/>
                <a:gd name="connsiteX1" fmla="*/ 733927 w 733927"/>
                <a:gd name="connsiteY1" fmla="*/ 493295 h 493295"/>
                <a:gd name="connsiteX2" fmla="*/ 0 w 733927"/>
                <a:gd name="connsiteY2" fmla="*/ 457200 h 493295"/>
                <a:gd name="connsiteX3" fmla="*/ 168442 w 733927"/>
                <a:gd name="connsiteY3" fmla="*/ 0 h 493295"/>
                <a:gd name="connsiteX0" fmla="*/ 196455 w 733927"/>
                <a:gd name="connsiteY0" fmla="*/ 0 h 477287"/>
                <a:gd name="connsiteX1" fmla="*/ 733927 w 733927"/>
                <a:gd name="connsiteY1" fmla="*/ 477287 h 477287"/>
                <a:gd name="connsiteX2" fmla="*/ 0 w 733927"/>
                <a:gd name="connsiteY2" fmla="*/ 441192 h 477287"/>
                <a:gd name="connsiteX3" fmla="*/ 196455 w 733927"/>
                <a:gd name="connsiteY3" fmla="*/ 0 h 47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927" h="477287">
                  <a:moveTo>
                    <a:pt x="196455" y="0"/>
                  </a:moveTo>
                  <a:lnTo>
                    <a:pt x="733927" y="477287"/>
                  </a:lnTo>
                  <a:lnTo>
                    <a:pt x="0" y="441192"/>
                  </a:lnTo>
                  <a:lnTo>
                    <a:pt x="19645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C25AFF09-D4B5-48F7-89BA-0D7BBC09A40C}"/>
                </a:ext>
              </a:extLst>
            </p:cNvPr>
            <p:cNvSpPr/>
            <p:nvPr/>
          </p:nvSpPr>
          <p:spPr>
            <a:xfrm>
              <a:off x="5888120" y="1744657"/>
              <a:ext cx="2170362" cy="5546479"/>
            </a:xfrm>
            <a:custGeom>
              <a:avLst/>
              <a:gdLst>
                <a:gd name="connsiteX0" fmla="*/ 0 w 721895"/>
                <a:gd name="connsiteY0" fmla="*/ 0 h 1844842"/>
                <a:gd name="connsiteX1" fmla="*/ 176463 w 721895"/>
                <a:gd name="connsiteY1" fmla="*/ 1844842 h 1844842"/>
                <a:gd name="connsiteX2" fmla="*/ 721895 w 721895"/>
                <a:gd name="connsiteY2" fmla="*/ 112295 h 1844842"/>
                <a:gd name="connsiteX3" fmla="*/ 0 w 721895"/>
                <a:gd name="connsiteY3" fmla="*/ 0 h 1844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1895" h="1844842">
                  <a:moveTo>
                    <a:pt x="0" y="0"/>
                  </a:moveTo>
                  <a:lnTo>
                    <a:pt x="176463" y="1844842"/>
                  </a:lnTo>
                  <a:lnTo>
                    <a:pt x="721895" y="11229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15" name="Group 143">
            <a:extLst>
              <a:ext uri="{FF2B5EF4-FFF2-40B4-BE49-F238E27FC236}">
                <a16:creationId xmlns:a16="http://schemas.microsoft.com/office/drawing/2014/main" id="{12620AB3-6601-4D2B-8A9B-42055770FAD9}"/>
              </a:ext>
            </a:extLst>
          </p:cNvPr>
          <p:cNvGrpSpPr/>
          <p:nvPr/>
        </p:nvGrpSpPr>
        <p:grpSpPr>
          <a:xfrm rot="74106" flipH="1">
            <a:off x="4616644" y="1619780"/>
            <a:ext cx="508748" cy="576550"/>
            <a:chOff x="5365048" y="479821"/>
            <a:chExt cx="8036930" cy="9108010"/>
          </a:xfrm>
          <a:solidFill>
            <a:schemeClr val="bg1"/>
          </a:solidFill>
        </p:grpSpPr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232A2EA-65DA-4368-841B-FEC34C1DF6CD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6AE4F21-ABC7-4DCE-846D-E8642C971821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232D00F4-3678-483E-8C65-6A708B2B8214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E27C4041-E0FD-4A29-B2D0-4FCE16B3FEC4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6C558D25-9A67-45B0-AA9B-ED84648D343D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11780306-577E-45E3-9208-27952D3AE839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C3B65C79-2B40-45D9-BDA0-A1BD1210CD51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16" name="Group 151">
            <a:extLst>
              <a:ext uri="{FF2B5EF4-FFF2-40B4-BE49-F238E27FC236}">
                <a16:creationId xmlns:a16="http://schemas.microsoft.com/office/drawing/2014/main" id="{FE830598-A4EC-4617-978F-F8B8C6400B24}"/>
              </a:ext>
            </a:extLst>
          </p:cNvPr>
          <p:cNvGrpSpPr/>
          <p:nvPr/>
        </p:nvGrpSpPr>
        <p:grpSpPr>
          <a:xfrm rot="74106" flipH="1">
            <a:off x="4287793" y="2187279"/>
            <a:ext cx="465134" cy="527123"/>
            <a:chOff x="5365048" y="479821"/>
            <a:chExt cx="8036930" cy="9108010"/>
          </a:xfrm>
          <a:solidFill>
            <a:schemeClr val="bg1"/>
          </a:solidFill>
        </p:grpSpPr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BEBF97-1FBB-4EB5-8505-72DCA1E6E1BA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857DEC68-A0B2-4ABF-8660-A8300EE713BB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531D7E9-6AB5-4D9E-B43A-85DE1463C2E3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1B44D84-5A8C-41C2-972D-AD31FADB3F4B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6F86EA6C-CEF4-4E4F-904E-EDC9696A1934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1F169E6-4A65-41D8-990A-4FBB67CD29D5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9BB74B5D-F5FB-421D-8A33-E0A5F5794AB9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/>
            </a:p>
          </p:txBody>
        </p:sp>
      </p:grpSp>
      <p:grpSp>
        <p:nvGrpSpPr>
          <p:cNvPr id="17" name="Group 159">
            <a:extLst>
              <a:ext uri="{FF2B5EF4-FFF2-40B4-BE49-F238E27FC236}">
                <a16:creationId xmlns:a16="http://schemas.microsoft.com/office/drawing/2014/main" id="{C8D006AE-97BA-47A6-A44C-47FC1D486F48}"/>
              </a:ext>
            </a:extLst>
          </p:cNvPr>
          <p:cNvGrpSpPr/>
          <p:nvPr/>
        </p:nvGrpSpPr>
        <p:grpSpPr>
          <a:xfrm rot="74106" flipH="1">
            <a:off x="4171226" y="1744816"/>
            <a:ext cx="519555" cy="588797"/>
            <a:chOff x="5365048" y="479821"/>
            <a:chExt cx="8036930" cy="9108010"/>
          </a:xfrm>
          <a:solidFill>
            <a:schemeClr val="bg1"/>
          </a:solidFill>
        </p:grpSpPr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136AE2F-710D-4A2D-A9DB-B40339B033CB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A8E873-1CEB-4650-B1A4-75AC9643B521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7CD203-1AEB-4015-A919-B586886D7181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6F76417-1E69-44DC-BA04-492FFB38BC55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3548DA3-A2C2-4784-8696-63166FB25393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377C8CDE-CDB4-4E04-BBDA-BE2A044E4F2F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49952BA-E8C7-41A3-9B22-357B5043C5CA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18" name="Group 167">
            <a:extLst>
              <a:ext uri="{FF2B5EF4-FFF2-40B4-BE49-F238E27FC236}">
                <a16:creationId xmlns:a16="http://schemas.microsoft.com/office/drawing/2014/main" id="{2EC89D87-587E-4F08-B5C9-383BEBBCAFD5}"/>
              </a:ext>
            </a:extLst>
          </p:cNvPr>
          <p:cNvGrpSpPr/>
          <p:nvPr/>
        </p:nvGrpSpPr>
        <p:grpSpPr>
          <a:xfrm rot="937057" flipH="1">
            <a:off x="4710628" y="2074347"/>
            <a:ext cx="364020" cy="412534"/>
            <a:chOff x="5365048" y="479821"/>
            <a:chExt cx="8036930" cy="9108010"/>
          </a:xfrm>
          <a:solidFill>
            <a:schemeClr val="bg1"/>
          </a:solidFill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363523AF-2AFE-46EF-9AFD-FA17224EC677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36B3435-4D61-45DC-981D-18DD7A872905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2976A9D-A05D-469A-BD81-3270A641CDDC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7E38497F-4B54-462A-AE3B-6A6305892781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D818E072-566E-4E6E-B5F9-8BB21230FC27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EF39441A-C8D0-4336-9427-3AE43F9173DC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CB036CA-2BDB-42DF-84EF-8BFC0F25C6DD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19" name="Group 175">
            <a:extLst>
              <a:ext uri="{FF2B5EF4-FFF2-40B4-BE49-F238E27FC236}">
                <a16:creationId xmlns:a16="http://schemas.microsoft.com/office/drawing/2014/main" id="{3F926DD6-3E69-4296-8B54-5AD6B2AF4017}"/>
              </a:ext>
            </a:extLst>
          </p:cNvPr>
          <p:cNvGrpSpPr/>
          <p:nvPr/>
        </p:nvGrpSpPr>
        <p:grpSpPr>
          <a:xfrm rot="937057" flipH="1">
            <a:off x="5219670" y="1545697"/>
            <a:ext cx="277219" cy="314165"/>
            <a:chOff x="5365048" y="479821"/>
            <a:chExt cx="8036930" cy="9108010"/>
          </a:xfrm>
          <a:solidFill>
            <a:schemeClr val="bg1"/>
          </a:solidFill>
        </p:grpSpPr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43F7EC5-FCB5-4764-8AF3-33DBF960BC5B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60784BE0-A38F-46B3-93CF-68B92BB7DF68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8A8CBB8-4F2F-40C0-96AE-375842A07B84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EEE049DB-A78D-41A3-94C5-D20758C468F9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A084A356-2770-4D3C-B018-6EB7EF41A043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2B4835AC-9D50-4290-B278-2B70C767E9A5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37F0733-5D2B-4C5F-AA0B-7F7216CAB297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20" name="Group 183">
            <a:extLst>
              <a:ext uri="{FF2B5EF4-FFF2-40B4-BE49-F238E27FC236}">
                <a16:creationId xmlns:a16="http://schemas.microsoft.com/office/drawing/2014/main" id="{08874DE4-D9B0-4B6D-BB43-8F2390695597}"/>
              </a:ext>
            </a:extLst>
          </p:cNvPr>
          <p:cNvGrpSpPr/>
          <p:nvPr/>
        </p:nvGrpSpPr>
        <p:grpSpPr>
          <a:xfrm rot="937057" flipH="1">
            <a:off x="5225206" y="1852003"/>
            <a:ext cx="201438" cy="228284"/>
            <a:chOff x="5365048" y="479821"/>
            <a:chExt cx="8036930" cy="9108010"/>
          </a:xfrm>
          <a:solidFill>
            <a:schemeClr val="bg1"/>
          </a:solidFill>
        </p:grpSpPr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E6B6247B-8047-4235-B6F8-3440BBC68CA0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5266B661-78EE-4E7A-81F5-0DF5C892AFDA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8542EACC-3920-40D7-85B2-145B7C6AC5A1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9925278-DC6F-44DF-A6EB-D389E20E49FD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4CE3A87-9FDA-4DA0-94DD-D7B91FDAF6B3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3F9D3B-E10E-4D6A-80E3-04E3CD2E9BBD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6121400-D24B-4F7C-A723-008BEC68C39E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21" name="Group 191">
            <a:extLst>
              <a:ext uri="{FF2B5EF4-FFF2-40B4-BE49-F238E27FC236}">
                <a16:creationId xmlns:a16="http://schemas.microsoft.com/office/drawing/2014/main" id="{39D1874C-DCC6-4BF8-AAD2-AC964CC84F5E}"/>
              </a:ext>
            </a:extLst>
          </p:cNvPr>
          <p:cNvGrpSpPr/>
          <p:nvPr/>
        </p:nvGrpSpPr>
        <p:grpSpPr>
          <a:xfrm rot="842146" flipH="1">
            <a:off x="5466623" y="1454520"/>
            <a:ext cx="285971" cy="196954"/>
            <a:chOff x="3667032" y="1708483"/>
            <a:chExt cx="8105829" cy="5582653"/>
          </a:xfrm>
          <a:solidFill>
            <a:schemeClr val="bg1"/>
          </a:solidFill>
        </p:grpSpPr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5BA82D3-40D4-4128-A390-B0F162EEEEBD}"/>
                </a:ext>
              </a:extLst>
            </p:cNvPr>
            <p:cNvSpPr/>
            <p:nvPr/>
          </p:nvSpPr>
          <p:spPr>
            <a:xfrm>
              <a:off x="9698517" y="2576706"/>
              <a:ext cx="2074344" cy="1084322"/>
            </a:xfrm>
            <a:custGeom>
              <a:avLst/>
              <a:gdLst>
                <a:gd name="connsiteX0" fmla="*/ 757990 w 757990"/>
                <a:gd name="connsiteY0" fmla="*/ 228600 h 264695"/>
                <a:gd name="connsiteX1" fmla="*/ 288758 w 757990"/>
                <a:gd name="connsiteY1" fmla="*/ 0 h 264695"/>
                <a:gd name="connsiteX2" fmla="*/ 0 w 757990"/>
                <a:gd name="connsiteY2" fmla="*/ 264695 h 264695"/>
                <a:gd name="connsiteX3" fmla="*/ 757990 w 757990"/>
                <a:gd name="connsiteY3" fmla="*/ 228600 h 264695"/>
                <a:gd name="connsiteX0" fmla="*/ 753988 w 753988"/>
                <a:gd name="connsiteY0" fmla="*/ 288628 h 288628"/>
                <a:gd name="connsiteX1" fmla="*/ 288758 w 753988"/>
                <a:gd name="connsiteY1" fmla="*/ 0 h 288628"/>
                <a:gd name="connsiteX2" fmla="*/ 0 w 753988"/>
                <a:gd name="connsiteY2" fmla="*/ 264695 h 288628"/>
                <a:gd name="connsiteX3" fmla="*/ 753988 w 753988"/>
                <a:gd name="connsiteY3" fmla="*/ 288628 h 288628"/>
                <a:gd name="connsiteX0" fmla="*/ 753988 w 753988"/>
                <a:gd name="connsiteY0" fmla="*/ 288628 h 324723"/>
                <a:gd name="connsiteX1" fmla="*/ 288758 w 753988"/>
                <a:gd name="connsiteY1" fmla="*/ 0 h 324723"/>
                <a:gd name="connsiteX2" fmla="*/ 0 w 753988"/>
                <a:gd name="connsiteY2" fmla="*/ 324723 h 324723"/>
                <a:gd name="connsiteX3" fmla="*/ 753988 w 753988"/>
                <a:gd name="connsiteY3" fmla="*/ 288628 h 324723"/>
                <a:gd name="connsiteX0" fmla="*/ 681954 w 681954"/>
                <a:gd name="connsiteY0" fmla="*/ 396679 h 396679"/>
                <a:gd name="connsiteX1" fmla="*/ 288758 w 681954"/>
                <a:gd name="connsiteY1" fmla="*/ 0 h 396679"/>
                <a:gd name="connsiteX2" fmla="*/ 0 w 681954"/>
                <a:gd name="connsiteY2" fmla="*/ 324723 h 396679"/>
                <a:gd name="connsiteX3" fmla="*/ 681954 w 681954"/>
                <a:gd name="connsiteY3" fmla="*/ 396679 h 396679"/>
                <a:gd name="connsiteX0" fmla="*/ 798009 w 798009"/>
                <a:gd name="connsiteY0" fmla="*/ 324645 h 324723"/>
                <a:gd name="connsiteX1" fmla="*/ 288758 w 798009"/>
                <a:gd name="connsiteY1" fmla="*/ 0 h 324723"/>
                <a:gd name="connsiteX2" fmla="*/ 0 w 798009"/>
                <a:gd name="connsiteY2" fmla="*/ 324723 h 324723"/>
                <a:gd name="connsiteX3" fmla="*/ 798009 w 798009"/>
                <a:gd name="connsiteY3" fmla="*/ 324645 h 324723"/>
                <a:gd name="connsiteX0" fmla="*/ 798009 w 798009"/>
                <a:gd name="connsiteY0" fmla="*/ 324645 h 324645"/>
                <a:gd name="connsiteX1" fmla="*/ 288758 w 798009"/>
                <a:gd name="connsiteY1" fmla="*/ 0 h 324645"/>
                <a:gd name="connsiteX2" fmla="*/ 0 w 798009"/>
                <a:gd name="connsiteY2" fmla="*/ 208668 h 324645"/>
                <a:gd name="connsiteX3" fmla="*/ 798009 w 798009"/>
                <a:gd name="connsiteY3" fmla="*/ 324645 h 324645"/>
                <a:gd name="connsiteX0" fmla="*/ 689958 w 689958"/>
                <a:gd name="connsiteY0" fmla="*/ 360662 h 360662"/>
                <a:gd name="connsiteX1" fmla="*/ 288758 w 689958"/>
                <a:gd name="connsiteY1" fmla="*/ 0 h 360662"/>
                <a:gd name="connsiteX2" fmla="*/ 0 w 689958"/>
                <a:gd name="connsiteY2" fmla="*/ 208668 h 360662"/>
                <a:gd name="connsiteX3" fmla="*/ 689958 w 689958"/>
                <a:gd name="connsiteY3" fmla="*/ 360662 h 3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9958" h="360662">
                  <a:moveTo>
                    <a:pt x="689958" y="360662"/>
                  </a:moveTo>
                  <a:lnTo>
                    <a:pt x="288758" y="0"/>
                  </a:lnTo>
                  <a:lnTo>
                    <a:pt x="0" y="208668"/>
                  </a:lnTo>
                  <a:lnTo>
                    <a:pt x="689958" y="36066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6D1F0F1-E97B-4EEA-B425-C7770D59F327}"/>
                </a:ext>
              </a:extLst>
            </p:cNvPr>
            <p:cNvSpPr/>
            <p:nvPr/>
          </p:nvSpPr>
          <p:spPr>
            <a:xfrm>
              <a:off x="8589117" y="2576628"/>
              <a:ext cx="1989499" cy="976664"/>
            </a:xfrm>
            <a:custGeom>
              <a:avLst/>
              <a:gdLst>
                <a:gd name="connsiteX0" fmla="*/ 661737 w 661737"/>
                <a:gd name="connsiteY0" fmla="*/ 0 h 324853"/>
                <a:gd name="connsiteX1" fmla="*/ 360947 w 661737"/>
                <a:gd name="connsiteY1" fmla="*/ 324853 h 324853"/>
                <a:gd name="connsiteX2" fmla="*/ 0 w 661737"/>
                <a:gd name="connsiteY2" fmla="*/ 36095 h 324853"/>
                <a:gd name="connsiteX3" fmla="*/ 661737 w 661737"/>
                <a:gd name="connsiteY3" fmla="*/ 0 h 32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1737" h="324853">
                  <a:moveTo>
                    <a:pt x="661737" y="0"/>
                  </a:moveTo>
                  <a:lnTo>
                    <a:pt x="360947" y="324853"/>
                  </a:lnTo>
                  <a:lnTo>
                    <a:pt x="0" y="36095"/>
                  </a:lnTo>
                  <a:lnTo>
                    <a:pt x="661737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CEE08F0-4B77-4E02-BCED-A0E338B9AEA4}"/>
                </a:ext>
              </a:extLst>
            </p:cNvPr>
            <p:cNvSpPr/>
            <p:nvPr/>
          </p:nvSpPr>
          <p:spPr>
            <a:xfrm>
              <a:off x="3667032" y="1708483"/>
              <a:ext cx="1121354" cy="723455"/>
            </a:xfrm>
            <a:custGeom>
              <a:avLst/>
              <a:gdLst>
                <a:gd name="connsiteX0" fmla="*/ 0 w 372979"/>
                <a:gd name="connsiteY0" fmla="*/ 240632 h 240632"/>
                <a:gd name="connsiteX1" fmla="*/ 204537 w 372979"/>
                <a:gd name="connsiteY1" fmla="*/ 0 h 240632"/>
                <a:gd name="connsiteX2" fmla="*/ 372979 w 372979"/>
                <a:gd name="connsiteY2" fmla="*/ 120316 h 240632"/>
                <a:gd name="connsiteX3" fmla="*/ 0 w 372979"/>
                <a:gd name="connsiteY3" fmla="*/ 240632 h 240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979" h="240632">
                  <a:moveTo>
                    <a:pt x="0" y="240632"/>
                  </a:moveTo>
                  <a:lnTo>
                    <a:pt x="204537" y="0"/>
                  </a:lnTo>
                  <a:lnTo>
                    <a:pt x="372979" y="120316"/>
                  </a:lnTo>
                  <a:lnTo>
                    <a:pt x="0" y="2406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7BAAF478-29E8-42E8-9FD2-02B7E60BAD00}"/>
                </a:ext>
              </a:extLst>
            </p:cNvPr>
            <p:cNvSpPr/>
            <p:nvPr/>
          </p:nvSpPr>
          <p:spPr>
            <a:xfrm>
              <a:off x="6683920" y="3191564"/>
              <a:ext cx="1627771" cy="4087516"/>
            </a:xfrm>
            <a:custGeom>
              <a:avLst/>
              <a:gdLst>
                <a:gd name="connsiteX0" fmla="*/ 541421 w 541421"/>
                <a:gd name="connsiteY0" fmla="*/ 12032 h 1359569"/>
                <a:gd name="connsiteX1" fmla="*/ 156410 w 541421"/>
                <a:gd name="connsiteY1" fmla="*/ 1359569 h 1359569"/>
                <a:gd name="connsiteX2" fmla="*/ 0 w 541421"/>
                <a:gd name="connsiteY2" fmla="*/ 0 h 1359569"/>
                <a:gd name="connsiteX3" fmla="*/ 541421 w 541421"/>
                <a:gd name="connsiteY3" fmla="*/ 12032 h 135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1421" h="1359569">
                  <a:moveTo>
                    <a:pt x="541421" y="12032"/>
                  </a:moveTo>
                  <a:lnTo>
                    <a:pt x="156410" y="1359569"/>
                  </a:lnTo>
                  <a:lnTo>
                    <a:pt x="0" y="0"/>
                  </a:lnTo>
                  <a:lnTo>
                    <a:pt x="541421" y="120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5647DFB9-C8FD-4EFE-87EB-7DCFF38CA6BD}"/>
                </a:ext>
              </a:extLst>
            </p:cNvPr>
            <p:cNvSpPr/>
            <p:nvPr/>
          </p:nvSpPr>
          <p:spPr>
            <a:xfrm>
              <a:off x="4296520" y="1708483"/>
              <a:ext cx="1917154" cy="1917154"/>
            </a:xfrm>
            <a:custGeom>
              <a:avLst/>
              <a:gdLst>
                <a:gd name="connsiteX0" fmla="*/ 0 w 637674"/>
                <a:gd name="connsiteY0" fmla="*/ 0 h 637674"/>
                <a:gd name="connsiteX1" fmla="*/ 553453 w 637674"/>
                <a:gd name="connsiteY1" fmla="*/ 48127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  <a:gd name="connsiteX0" fmla="*/ 0 w 637674"/>
                <a:gd name="connsiteY0" fmla="*/ 0 h 637674"/>
                <a:gd name="connsiteX1" fmla="*/ 537445 w 637674"/>
                <a:gd name="connsiteY1" fmla="*/ 16112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674" h="637674">
                  <a:moveTo>
                    <a:pt x="0" y="0"/>
                  </a:moveTo>
                  <a:lnTo>
                    <a:pt x="537445" y="16112"/>
                  </a:lnTo>
                  <a:lnTo>
                    <a:pt x="637674" y="6376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DCF0F118-8C1E-420C-92F0-B0BE21DDE526}"/>
                </a:ext>
              </a:extLst>
            </p:cNvPr>
            <p:cNvSpPr/>
            <p:nvPr/>
          </p:nvSpPr>
          <p:spPr>
            <a:xfrm>
              <a:off x="7479717" y="2106307"/>
              <a:ext cx="2206536" cy="1434953"/>
            </a:xfrm>
            <a:custGeom>
              <a:avLst/>
              <a:gdLst>
                <a:gd name="connsiteX0" fmla="*/ 168442 w 733927"/>
                <a:gd name="connsiteY0" fmla="*/ 0 h 493295"/>
                <a:gd name="connsiteX1" fmla="*/ 733927 w 733927"/>
                <a:gd name="connsiteY1" fmla="*/ 493295 h 493295"/>
                <a:gd name="connsiteX2" fmla="*/ 0 w 733927"/>
                <a:gd name="connsiteY2" fmla="*/ 457200 h 493295"/>
                <a:gd name="connsiteX3" fmla="*/ 168442 w 733927"/>
                <a:gd name="connsiteY3" fmla="*/ 0 h 493295"/>
                <a:gd name="connsiteX0" fmla="*/ 196455 w 733927"/>
                <a:gd name="connsiteY0" fmla="*/ 0 h 477287"/>
                <a:gd name="connsiteX1" fmla="*/ 733927 w 733927"/>
                <a:gd name="connsiteY1" fmla="*/ 477287 h 477287"/>
                <a:gd name="connsiteX2" fmla="*/ 0 w 733927"/>
                <a:gd name="connsiteY2" fmla="*/ 441192 h 477287"/>
                <a:gd name="connsiteX3" fmla="*/ 196455 w 733927"/>
                <a:gd name="connsiteY3" fmla="*/ 0 h 47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927" h="477287">
                  <a:moveTo>
                    <a:pt x="196455" y="0"/>
                  </a:moveTo>
                  <a:lnTo>
                    <a:pt x="733927" y="477287"/>
                  </a:lnTo>
                  <a:lnTo>
                    <a:pt x="0" y="441192"/>
                  </a:lnTo>
                  <a:lnTo>
                    <a:pt x="19645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CF56C4A7-EA29-4AE9-B450-D21C7029FED1}"/>
                </a:ext>
              </a:extLst>
            </p:cNvPr>
            <p:cNvSpPr/>
            <p:nvPr/>
          </p:nvSpPr>
          <p:spPr>
            <a:xfrm>
              <a:off x="5888120" y="1744657"/>
              <a:ext cx="2170362" cy="5546479"/>
            </a:xfrm>
            <a:custGeom>
              <a:avLst/>
              <a:gdLst>
                <a:gd name="connsiteX0" fmla="*/ 0 w 721895"/>
                <a:gd name="connsiteY0" fmla="*/ 0 h 1844842"/>
                <a:gd name="connsiteX1" fmla="*/ 176463 w 721895"/>
                <a:gd name="connsiteY1" fmla="*/ 1844842 h 1844842"/>
                <a:gd name="connsiteX2" fmla="*/ 721895 w 721895"/>
                <a:gd name="connsiteY2" fmla="*/ 112295 h 1844842"/>
                <a:gd name="connsiteX3" fmla="*/ 0 w 721895"/>
                <a:gd name="connsiteY3" fmla="*/ 0 h 1844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1895" h="1844842">
                  <a:moveTo>
                    <a:pt x="0" y="0"/>
                  </a:moveTo>
                  <a:lnTo>
                    <a:pt x="176463" y="1844842"/>
                  </a:lnTo>
                  <a:lnTo>
                    <a:pt x="721895" y="11229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22" name="Group 199">
            <a:extLst>
              <a:ext uri="{FF2B5EF4-FFF2-40B4-BE49-F238E27FC236}">
                <a16:creationId xmlns:a16="http://schemas.microsoft.com/office/drawing/2014/main" id="{8416BEC0-8F65-4CC0-A299-682A5E1893FE}"/>
              </a:ext>
            </a:extLst>
          </p:cNvPr>
          <p:cNvGrpSpPr/>
          <p:nvPr/>
        </p:nvGrpSpPr>
        <p:grpSpPr>
          <a:xfrm rot="842146" flipH="1">
            <a:off x="5289846" y="2138761"/>
            <a:ext cx="285971" cy="196954"/>
            <a:chOff x="3667032" y="1708483"/>
            <a:chExt cx="8105829" cy="5582653"/>
          </a:xfrm>
          <a:solidFill>
            <a:schemeClr val="bg1"/>
          </a:solidFill>
        </p:grpSpPr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16B6DBD-8A72-4506-89AD-0D3A9C818AD8}"/>
                </a:ext>
              </a:extLst>
            </p:cNvPr>
            <p:cNvSpPr/>
            <p:nvPr/>
          </p:nvSpPr>
          <p:spPr>
            <a:xfrm>
              <a:off x="9698517" y="2576706"/>
              <a:ext cx="2074344" cy="1084322"/>
            </a:xfrm>
            <a:custGeom>
              <a:avLst/>
              <a:gdLst>
                <a:gd name="connsiteX0" fmla="*/ 757990 w 757990"/>
                <a:gd name="connsiteY0" fmla="*/ 228600 h 264695"/>
                <a:gd name="connsiteX1" fmla="*/ 288758 w 757990"/>
                <a:gd name="connsiteY1" fmla="*/ 0 h 264695"/>
                <a:gd name="connsiteX2" fmla="*/ 0 w 757990"/>
                <a:gd name="connsiteY2" fmla="*/ 264695 h 264695"/>
                <a:gd name="connsiteX3" fmla="*/ 757990 w 757990"/>
                <a:gd name="connsiteY3" fmla="*/ 228600 h 264695"/>
                <a:gd name="connsiteX0" fmla="*/ 753988 w 753988"/>
                <a:gd name="connsiteY0" fmla="*/ 288628 h 288628"/>
                <a:gd name="connsiteX1" fmla="*/ 288758 w 753988"/>
                <a:gd name="connsiteY1" fmla="*/ 0 h 288628"/>
                <a:gd name="connsiteX2" fmla="*/ 0 w 753988"/>
                <a:gd name="connsiteY2" fmla="*/ 264695 h 288628"/>
                <a:gd name="connsiteX3" fmla="*/ 753988 w 753988"/>
                <a:gd name="connsiteY3" fmla="*/ 288628 h 288628"/>
                <a:gd name="connsiteX0" fmla="*/ 753988 w 753988"/>
                <a:gd name="connsiteY0" fmla="*/ 288628 h 324723"/>
                <a:gd name="connsiteX1" fmla="*/ 288758 w 753988"/>
                <a:gd name="connsiteY1" fmla="*/ 0 h 324723"/>
                <a:gd name="connsiteX2" fmla="*/ 0 w 753988"/>
                <a:gd name="connsiteY2" fmla="*/ 324723 h 324723"/>
                <a:gd name="connsiteX3" fmla="*/ 753988 w 753988"/>
                <a:gd name="connsiteY3" fmla="*/ 288628 h 324723"/>
                <a:gd name="connsiteX0" fmla="*/ 681954 w 681954"/>
                <a:gd name="connsiteY0" fmla="*/ 396679 h 396679"/>
                <a:gd name="connsiteX1" fmla="*/ 288758 w 681954"/>
                <a:gd name="connsiteY1" fmla="*/ 0 h 396679"/>
                <a:gd name="connsiteX2" fmla="*/ 0 w 681954"/>
                <a:gd name="connsiteY2" fmla="*/ 324723 h 396679"/>
                <a:gd name="connsiteX3" fmla="*/ 681954 w 681954"/>
                <a:gd name="connsiteY3" fmla="*/ 396679 h 396679"/>
                <a:gd name="connsiteX0" fmla="*/ 798009 w 798009"/>
                <a:gd name="connsiteY0" fmla="*/ 324645 h 324723"/>
                <a:gd name="connsiteX1" fmla="*/ 288758 w 798009"/>
                <a:gd name="connsiteY1" fmla="*/ 0 h 324723"/>
                <a:gd name="connsiteX2" fmla="*/ 0 w 798009"/>
                <a:gd name="connsiteY2" fmla="*/ 324723 h 324723"/>
                <a:gd name="connsiteX3" fmla="*/ 798009 w 798009"/>
                <a:gd name="connsiteY3" fmla="*/ 324645 h 324723"/>
                <a:gd name="connsiteX0" fmla="*/ 798009 w 798009"/>
                <a:gd name="connsiteY0" fmla="*/ 324645 h 324645"/>
                <a:gd name="connsiteX1" fmla="*/ 288758 w 798009"/>
                <a:gd name="connsiteY1" fmla="*/ 0 h 324645"/>
                <a:gd name="connsiteX2" fmla="*/ 0 w 798009"/>
                <a:gd name="connsiteY2" fmla="*/ 208668 h 324645"/>
                <a:gd name="connsiteX3" fmla="*/ 798009 w 798009"/>
                <a:gd name="connsiteY3" fmla="*/ 324645 h 324645"/>
                <a:gd name="connsiteX0" fmla="*/ 689958 w 689958"/>
                <a:gd name="connsiteY0" fmla="*/ 360662 h 360662"/>
                <a:gd name="connsiteX1" fmla="*/ 288758 w 689958"/>
                <a:gd name="connsiteY1" fmla="*/ 0 h 360662"/>
                <a:gd name="connsiteX2" fmla="*/ 0 w 689958"/>
                <a:gd name="connsiteY2" fmla="*/ 208668 h 360662"/>
                <a:gd name="connsiteX3" fmla="*/ 689958 w 689958"/>
                <a:gd name="connsiteY3" fmla="*/ 360662 h 3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9958" h="360662">
                  <a:moveTo>
                    <a:pt x="689958" y="360662"/>
                  </a:moveTo>
                  <a:lnTo>
                    <a:pt x="288758" y="0"/>
                  </a:lnTo>
                  <a:lnTo>
                    <a:pt x="0" y="208668"/>
                  </a:lnTo>
                  <a:lnTo>
                    <a:pt x="689958" y="36066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42D169-C4A1-4DA9-B215-D6FE9DB61517}"/>
                </a:ext>
              </a:extLst>
            </p:cNvPr>
            <p:cNvSpPr/>
            <p:nvPr/>
          </p:nvSpPr>
          <p:spPr>
            <a:xfrm>
              <a:off x="8589117" y="2576628"/>
              <a:ext cx="1989499" cy="976664"/>
            </a:xfrm>
            <a:custGeom>
              <a:avLst/>
              <a:gdLst>
                <a:gd name="connsiteX0" fmla="*/ 661737 w 661737"/>
                <a:gd name="connsiteY0" fmla="*/ 0 h 324853"/>
                <a:gd name="connsiteX1" fmla="*/ 360947 w 661737"/>
                <a:gd name="connsiteY1" fmla="*/ 324853 h 324853"/>
                <a:gd name="connsiteX2" fmla="*/ 0 w 661737"/>
                <a:gd name="connsiteY2" fmla="*/ 36095 h 324853"/>
                <a:gd name="connsiteX3" fmla="*/ 661737 w 661737"/>
                <a:gd name="connsiteY3" fmla="*/ 0 h 32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1737" h="324853">
                  <a:moveTo>
                    <a:pt x="661737" y="0"/>
                  </a:moveTo>
                  <a:lnTo>
                    <a:pt x="360947" y="324853"/>
                  </a:lnTo>
                  <a:lnTo>
                    <a:pt x="0" y="36095"/>
                  </a:lnTo>
                  <a:lnTo>
                    <a:pt x="661737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E8E2AF4C-3B68-429A-9B47-14B6AD513670}"/>
                </a:ext>
              </a:extLst>
            </p:cNvPr>
            <p:cNvSpPr/>
            <p:nvPr/>
          </p:nvSpPr>
          <p:spPr>
            <a:xfrm>
              <a:off x="3667032" y="1708483"/>
              <a:ext cx="1121354" cy="723455"/>
            </a:xfrm>
            <a:custGeom>
              <a:avLst/>
              <a:gdLst>
                <a:gd name="connsiteX0" fmla="*/ 0 w 372979"/>
                <a:gd name="connsiteY0" fmla="*/ 240632 h 240632"/>
                <a:gd name="connsiteX1" fmla="*/ 204537 w 372979"/>
                <a:gd name="connsiteY1" fmla="*/ 0 h 240632"/>
                <a:gd name="connsiteX2" fmla="*/ 372979 w 372979"/>
                <a:gd name="connsiteY2" fmla="*/ 120316 h 240632"/>
                <a:gd name="connsiteX3" fmla="*/ 0 w 372979"/>
                <a:gd name="connsiteY3" fmla="*/ 240632 h 240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979" h="240632">
                  <a:moveTo>
                    <a:pt x="0" y="240632"/>
                  </a:moveTo>
                  <a:lnTo>
                    <a:pt x="204537" y="0"/>
                  </a:lnTo>
                  <a:lnTo>
                    <a:pt x="372979" y="120316"/>
                  </a:lnTo>
                  <a:lnTo>
                    <a:pt x="0" y="2406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4C8C9A2-14F7-48F7-9033-EF4F5296FF05}"/>
                </a:ext>
              </a:extLst>
            </p:cNvPr>
            <p:cNvSpPr/>
            <p:nvPr/>
          </p:nvSpPr>
          <p:spPr>
            <a:xfrm>
              <a:off x="6683920" y="3191564"/>
              <a:ext cx="1627771" cy="4087516"/>
            </a:xfrm>
            <a:custGeom>
              <a:avLst/>
              <a:gdLst>
                <a:gd name="connsiteX0" fmla="*/ 541421 w 541421"/>
                <a:gd name="connsiteY0" fmla="*/ 12032 h 1359569"/>
                <a:gd name="connsiteX1" fmla="*/ 156410 w 541421"/>
                <a:gd name="connsiteY1" fmla="*/ 1359569 h 1359569"/>
                <a:gd name="connsiteX2" fmla="*/ 0 w 541421"/>
                <a:gd name="connsiteY2" fmla="*/ 0 h 1359569"/>
                <a:gd name="connsiteX3" fmla="*/ 541421 w 541421"/>
                <a:gd name="connsiteY3" fmla="*/ 12032 h 135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1421" h="1359569">
                  <a:moveTo>
                    <a:pt x="541421" y="12032"/>
                  </a:moveTo>
                  <a:lnTo>
                    <a:pt x="156410" y="1359569"/>
                  </a:lnTo>
                  <a:lnTo>
                    <a:pt x="0" y="0"/>
                  </a:lnTo>
                  <a:lnTo>
                    <a:pt x="541421" y="120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DDFAB1EF-5381-4EA7-AD47-8E5AC268535C}"/>
                </a:ext>
              </a:extLst>
            </p:cNvPr>
            <p:cNvSpPr/>
            <p:nvPr/>
          </p:nvSpPr>
          <p:spPr>
            <a:xfrm>
              <a:off x="4296520" y="1708483"/>
              <a:ext cx="1917154" cy="1917154"/>
            </a:xfrm>
            <a:custGeom>
              <a:avLst/>
              <a:gdLst>
                <a:gd name="connsiteX0" fmla="*/ 0 w 637674"/>
                <a:gd name="connsiteY0" fmla="*/ 0 h 637674"/>
                <a:gd name="connsiteX1" fmla="*/ 553453 w 637674"/>
                <a:gd name="connsiteY1" fmla="*/ 48127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  <a:gd name="connsiteX0" fmla="*/ 0 w 637674"/>
                <a:gd name="connsiteY0" fmla="*/ 0 h 637674"/>
                <a:gd name="connsiteX1" fmla="*/ 537445 w 637674"/>
                <a:gd name="connsiteY1" fmla="*/ 16112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674" h="637674">
                  <a:moveTo>
                    <a:pt x="0" y="0"/>
                  </a:moveTo>
                  <a:lnTo>
                    <a:pt x="537445" y="16112"/>
                  </a:lnTo>
                  <a:lnTo>
                    <a:pt x="637674" y="6376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36265A52-4E60-4F7A-B426-4FAD835472E5}"/>
                </a:ext>
              </a:extLst>
            </p:cNvPr>
            <p:cNvSpPr/>
            <p:nvPr/>
          </p:nvSpPr>
          <p:spPr>
            <a:xfrm>
              <a:off x="7479717" y="2106307"/>
              <a:ext cx="2206536" cy="1434953"/>
            </a:xfrm>
            <a:custGeom>
              <a:avLst/>
              <a:gdLst>
                <a:gd name="connsiteX0" fmla="*/ 168442 w 733927"/>
                <a:gd name="connsiteY0" fmla="*/ 0 h 493295"/>
                <a:gd name="connsiteX1" fmla="*/ 733927 w 733927"/>
                <a:gd name="connsiteY1" fmla="*/ 493295 h 493295"/>
                <a:gd name="connsiteX2" fmla="*/ 0 w 733927"/>
                <a:gd name="connsiteY2" fmla="*/ 457200 h 493295"/>
                <a:gd name="connsiteX3" fmla="*/ 168442 w 733927"/>
                <a:gd name="connsiteY3" fmla="*/ 0 h 493295"/>
                <a:gd name="connsiteX0" fmla="*/ 196455 w 733927"/>
                <a:gd name="connsiteY0" fmla="*/ 0 h 477287"/>
                <a:gd name="connsiteX1" fmla="*/ 733927 w 733927"/>
                <a:gd name="connsiteY1" fmla="*/ 477287 h 477287"/>
                <a:gd name="connsiteX2" fmla="*/ 0 w 733927"/>
                <a:gd name="connsiteY2" fmla="*/ 441192 h 477287"/>
                <a:gd name="connsiteX3" fmla="*/ 196455 w 733927"/>
                <a:gd name="connsiteY3" fmla="*/ 0 h 47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927" h="477287">
                  <a:moveTo>
                    <a:pt x="196455" y="0"/>
                  </a:moveTo>
                  <a:lnTo>
                    <a:pt x="733927" y="477287"/>
                  </a:lnTo>
                  <a:lnTo>
                    <a:pt x="0" y="441192"/>
                  </a:lnTo>
                  <a:lnTo>
                    <a:pt x="19645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8FE17014-4B27-48CA-92F9-9A903515C6B8}"/>
                </a:ext>
              </a:extLst>
            </p:cNvPr>
            <p:cNvSpPr/>
            <p:nvPr/>
          </p:nvSpPr>
          <p:spPr>
            <a:xfrm>
              <a:off x="5888120" y="1744657"/>
              <a:ext cx="2170362" cy="5546479"/>
            </a:xfrm>
            <a:custGeom>
              <a:avLst/>
              <a:gdLst>
                <a:gd name="connsiteX0" fmla="*/ 0 w 721895"/>
                <a:gd name="connsiteY0" fmla="*/ 0 h 1844842"/>
                <a:gd name="connsiteX1" fmla="*/ 176463 w 721895"/>
                <a:gd name="connsiteY1" fmla="*/ 1844842 h 1844842"/>
                <a:gd name="connsiteX2" fmla="*/ 721895 w 721895"/>
                <a:gd name="connsiteY2" fmla="*/ 112295 h 1844842"/>
                <a:gd name="connsiteX3" fmla="*/ 0 w 721895"/>
                <a:gd name="connsiteY3" fmla="*/ 0 h 1844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1895" h="1844842">
                  <a:moveTo>
                    <a:pt x="0" y="0"/>
                  </a:moveTo>
                  <a:lnTo>
                    <a:pt x="176463" y="1844842"/>
                  </a:lnTo>
                  <a:lnTo>
                    <a:pt x="721895" y="11229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23" name="Group 207">
            <a:extLst>
              <a:ext uri="{FF2B5EF4-FFF2-40B4-BE49-F238E27FC236}">
                <a16:creationId xmlns:a16="http://schemas.microsoft.com/office/drawing/2014/main" id="{D7AF4550-9DF4-4B71-93C9-F20D197EB91A}"/>
              </a:ext>
            </a:extLst>
          </p:cNvPr>
          <p:cNvGrpSpPr/>
          <p:nvPr/>
        </p:nvGrpSpPr>
        <p:grpSpPr>
          <a:xfrm rot="74106" flipH="1">
            <a:off x="5668407" y="1671234"/>
            <a:ext cx="286102" cy="342190"/>
            <a:chOff x="5704433" y="717502"/>
            <a:chExt cx="7365528" cy="8809481"/>
          </a:xfrm>
          <a:solidFill>
            <a:schemeClr val="bg1"/>
          </a:solidFill>
        </p:grpSpPr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30D5C499-2643-466D-9CB2-D98CB18ED9B7}"/>
                </a:ext>
              </a:extLst>
            </p:cNvPr>
            <p:cNvSpPr/>
            <p:nvPr/>
          </p:nvSpPr>
          <p:spPr>
            <a:xfrm>
              <a:off x="11674968" y="8268753"/>
              <a:ext cx="765879" cy="1258230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700" h="438150">
                  <a:moveTo>
                    <a:pt x="0" y="0"/>
                  </a:moveTo>
                  <a:lnTo>
                    <a:pt x="19050" y="438150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D9774C3-4F43-4480-B884-D7D0ADCF0631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E2B0BA3B-86CF-4004-8A4F-203423F423BD}"/>
                </a:ext>
              </a:extLst>
            </p:cNvPr>
            <p:cNvSpPr/>
            <p:nvPr/>
          </p:nvSpPr>
          <p:spPr>
            <a:xfrm>
              <a:off x="5704433" y="5540923"/>
              <a:ext cx="793232" cy="589649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05332">
                  <a:moveTo>
                    <a:pt x="157232" y="0"/>
                  </a:moveTo>
                  <a:lnTo>
                    <a:pt x="0" y="205332"/>
                  </a:lnTo>
                  <a:lnTo>
                    <a:pt x="276225" y="157707"/>
                  </a:lnTo>
                  <a:lnTo>
                    <a:pt x="157232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0534FA50-4A37-41DF-A0C0-AA1057364905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EDBB6F68-BC5E-4480-B09D-9DCC11218897}"/>
                </a:ext>
              </a:extLst>
            </p:cNvPr>
            <p:cNvSpPr/>
            <p:nvPr/>
          </p:nvSpPr>
          <p:spPr>
            <a:xfrm>
              <a:off x="10143209" y="2425829"/>
              <a:ext cx="2926752" cy="3993512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9175" h="1390650">
                  <a:moveTo>
                    <a:pt x="1019175" y="0"/>
                  </a:moveTo>
                  <a:lnTo>
                    <a:pt x="0" y="295275"/>
                  </a:lnTo>
                  <a:lnTo>
                    <a:pt x="19050" y="1390650"/>
                  </a:lnTo>
                  <a:lnTo>
                    <a:pt x="101917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097C96D1-E361-4686-8946-E807115B194E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E5D2AF4-D4D4-480B-A374-2129111A4101}"/>
                </a:ext>
              </a:extLst>
            </p:cNvPr>
            <p:cNvSpPr/>
            <p:nvPr/>
          </p:nvSpPr>
          <p:spPr>
            <a:xfrm>
              <a:off x="7708809" y="717502"/>
              <a:ext cx="2543812" cy="6236443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171700">
                  <a:moveTo>
                    <a:pt x="0" y="914400"/>
                  </a:moveTo>
                  <a:lnTo>
                    <a:pt x="871538" y="0"/>
                  </a:lnTo>
                  <a:cubicBezTo>
                    <a:pt x="876300" y="723900"/>
                    <a:pt x="881063" y="1447800"/>
                    <a:pt x="885825" y="2171700"/>
                  </a:cubicBezTo>
                  <a:lnTo>
                    <a:pt x="0" y="91440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sp>
        <p:nvSpPr>
          <p:cNvPr id="224" name="TextBox 223">
            <a:extLst>
              <a:ext uri="{FF2B5EF4-FFF2-40B4-BE49-F238E27FC236}">
                <a16:creationId xmlns:a16="http://schemas.microsoft.com/office/drawing/2014/main" id="{FBBA7C49-B00B-4442-ADE4-5B7DC91DA9B1}"/>
              </a:ext>
            </a:extLst>
          </p:cNvPr>
          <p:cNvSpPr txBox="1"/>
          <p:nvPr/>
        </p:nvSpPr>
        <p:spPr>
          <a:xfrm>
            <a:off x="498764" y="272788"/>
            <a:ext cx="6400800" cy="553998"/>
          </a:xfrm>
          <a:prstGeom prst="rect">
            <a:avLst/>
          </a:prstGeom>
          <a:noFill/>
        </p:spPr>
        <p:txBody>
          <a:bodyPr wrap="square" lIns="36000" tIns="0" rIns="18000" bIns="0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Baskerville Old Face" panose="02020602080505020303" pitchFamily="18" charset="0"/>
                <a:cs typeface="Arial" pitchFamily="34" charset="0"/>
              </a:rPr>
              <a:t>Rancangan</a:t>
            </a:r>
            <a:r>
              <a:rPr lang="en-US" altLang="ko-KR" sz="3600" dirty="0">
                <a:solidFill>
                  <a:schemeClr val="bg1"/>
                </a:solidFill>
                <a:latin typeface="Baskerville Old Face" panose="02020602080505020303" pitchFamily="18" charset="0"/>
                <a:cs typeface="Arial" pitchFamily="34" charset="0"/>
              </a:rPr>
              <a:t> Wireframe Admin</a:t>
            </a:r>
            <a:endParaRPr lang="ko-KR" altLang="en-US" sz="3600" dirty="0">
              <a:solidFill>
                <a:schemeClr val="bg1"/>
              </a:solidFill>
              <a:latin typeface="Baskerville Old Face" panose="02020602080505020303" pitchFamily="18" charset="0"/>
              <a:cs typeface="Arial" pitchFamily="34" charset="0"/>
            </a:endParaRPr>
          </a:p>
        </p:txBody>
      </p:sp>
      <p:grpSp>
        <p:nvGrpSpPr>
          <p:cNvPr id="24" name="Group 224">
            <a:extLst>
              <a:ext uri="{FF2B5EF4-FFF2-40B4-BE49-F238E27FC236}">
                <a16:creationId xmlns:a16="http://schemas.microsoft.com/office/drawing/2014/main" id="{4822FB65-9C5C-4BF1-B72C-8A623B6EE6C9}"/>
              </a:ext>
            </a:extLst>
          </p:cNvPr>
          <p:cNvGrpSpPr/>
          <p:nvPr/>
        </p:nvGrpSpPr>
        <p:grpSpPr>
          <a:xfrm rot="74106" flipH="1">
            <a:off x="5093933" y="2183611"/>
            <a:ext cx="286102" cy="342190"/>
            <a:chOff x="5704433" y="717502"/>
            <a:chExt cx="7365528" cy="8809481"/>
          </a:xfrm>
          <a:solidFill>
            <a:schemeClr val="bg1"/>
          </a:solidFill>
        </p:grpSpPr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E625DB7-2944-4C42-A06F-CD4C34382DC1}"/>
                </a:ext>
              </a:extLst>
            </p:cNvPr>
            <p:cNvSpPr/>
            <p:nvPr/>
          </p:nvSpPr>
          <p:spPr>
            <a:xfrm>
              <a:off x="11674968" y="8268753"/>
              <a:ext cx="765879" cy="1258230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700" h="438150">
                  <a:moveTo>
                    <a:pt x="0" y="0"/>
                  </a:moveTo>
                  <a:lnTo>
                    <a:pt x="19050" y="438150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F8FAEE35-4333-49F8-A477-62EB8C52BEEB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D4C942B1-D9B4-4829-A673-7DA70BCBDBDD}"/>
                </a:ext>
              </a:extLst>
            </p:cNvPr>
            <p:cNvSpPr/>
            <p:nvPr/>
          </p:nvSpPr>
          <p:spPr>
            <a:xfrm>
              <a:off x="5704433" y="5540923"/>
              <a:ext cx="793232" cy="589649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05332">
                  <a:moveTo>
                    <a:pt x="157232" y="0"/>
                  </a:moveTo>
                  <a:lnTo>
                    <a:pt x="0" y="205332"/>
                  </a:lnTo>
                  <a:lnTo>
                    <a:pt x="276225" y="157707"/>
                  </a:lnTo>
                  <a:lnTo>
                    <a:pt x="157232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21808599-FD89-432B-A645-94CF127C12B3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9D78C90-4EAE-4DA8-8033-3EC534868C69}"/>
                </a:ext>
              </a:extLst>
            </p:cNvPr>
            <p:cNvSpPr/>
            <p:nvPr/>
          </p:nvSpPr>
          <p:spPr>
            <a:xfrm>
              <a:off x="10143209" y="2425829"/>
              <a:ext cx="2926752" cy="3993512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9175" h="1390650">
                  <a:moveTo>
                    <a:pt x="1019175" y="0"/>
                  </a:moveTo>
                  <a:lnTo>
                    <a:pt x="0" y="295275"/>
                  </a:lnTo>
                  <a:lnTo>
                    <a:pt x="19050" y="1390650"/>
                  </a:lnTo>
                  <a:lnTo>
                    <a:pt x="101917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23D0FCFB-3536-4C6F-8AC2-414DAE472945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738F85BF-4904-4666-9CD2-D1D8F54B4556}"/>
                </a:ext>
              </a:extLst>
            </p:cNvPr>
            <p:cNvSpPr/>
            <p:nvPr/>
          </p:nvSpPr>
          <p:spPr>
            <a:xfrm>
              <a:off x="7708809" y="717502"/>
              <a:ext cx="2543812" cy="6236443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171700">
                  <a:moveTo>
                    <a:pt x="0" y="914400"/>
                  </a:moveTo>
                  <a:lnTo>
                    <a:pt x="871538" y="0"/>
                  </a:lnTo>
                  <a:cubicBezTo>
                    <a:pt x="876300" y="723900"/>
                    <a:pt x="881063" y="1447800"/>
                    <a:pt x="885825" y="2171700"/>
                  </a:cubicBezTo>
                  <a:lnTo>
                    <a:pt x="0" y="91440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sp>
        <p:nvSpPr>
          <p:cNvPr id="233" name="Rectangle 232">
            <a:extLst>
              <a:ext uri="{FF2B5EF4-FFF2-40B4-BE49-F238E27FC236}">
                <a16:creationId xmlns:a16="http://schemas.microsoft.com/office/drawing/2014/main" id="{242D44D8-D53D-4A85-B211-5BA48D93F57B}"/>
              </a:ext>
            </a:extLst>
          </p:cNvPr>
          <p:cNvSpPr/>
          <p:nvPr/>
        </p:nvSpPr>
        <p:spPr>
          <a:xfrm>
            <a:off x="8686800" y="40"/>
            <a:ext cx="4572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492049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FBBF5C3-5D8E-44E8-93CB-A141583B8253}"/>
              </a:ext>
            </a:extLst>
          </p:cNvPr>
          <p:cNvSpPr/>
          <p:nvPr/>
        </p:nvSpPr>
        <p:spPr>
          <a:xfrm>
            <a:off x="2714887" y="839450"/>
            <a:ext cx="6429113" cy="346460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50" dirty="0">
              <a:highlight>
                <a:srgbClr val="00FF00"/>
              </a:highlight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14DD8F8-9ECD-4BED-97AD-D6971B0A9941}"/>
              </a:ext>
            </a:extLst>
          </p:cNvPr>
          <p:cNvSpPr/>
          <p:nvPr/>
        </p:nvSpPr>
        <p:spPr>
          <a:xfrm>
            <a:off x="325845" y="-1"/>
            <a:ext cx="790922" cy="2360953"/>
          </a:xfrm>
          <a:custGeom>
            <a:avLst/>
            <a:gdLst>
              <a:gd name="connsiteX0" fmla="*/ 0 w 1581843"/>
              <a:gd name="connsiteY0" fmla="*/ 0 h 4721905"/>
              <a:gd name="connsiteX1" fmla="*/ 197730 w 1581843"/>
              <a:gd name="connsiteY1" fmla="*/ 0 h 4721905"/>
              <a:gd name="connsiteX2" fmla="*/ 197730 w 1581843"/>
              <a:gd name="connsiteY2" fmla="*/ 4524175 h 4721905"/>
              <a:gd name="connsiteX3" fmla="*/ 1384113 w 1581843"/>
              <a:gd name="connsiteY3" fmla="*/ 4524175 h 4721905"/>
              <a:gd name="connsiteX4" fmla="*/ 1384113 w 1581843"/>
              <a:gd name="connsiteY4" fmla="*/ 0 h 4721905"/>
              <a:gd name="connsiteX5" fmla="*/ 1581843 w 1581843"/>
              <a:gd name="connsiteY5" fmla="*/ 0 h 4721905"/>
              <a:gd name="connsiteX6" fmla="*/ 1581843 w 1581843"/>
              <a:gd name="connsiteY6" fmla="*/ 4721905 h 4721905"/>
              <a:gd name="connsiteX7" fmla="*/ 0 w 1581843"/>
              <a:gd name="connsiteY7" fmla="*/ 4721905 h 4721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81843" h="4721905">
                <a:moveTo>
                  <a:pt x="0" y="0"/>
                </a:moveTo>
                <a:lnTo>
                  <a:pt x="197730" y="0"/>
                </a:lnTo>
                <a:lnTo>
                  <a:pt x="197730" y="4524175"/>
                </a:lnTo>
                <a:lnTo>
                  <a:pt x="1384113" y="4524175"/>
                </a:lnTo>
                <a:lnTo>
                  <a:pt x="1384113" y="0"/>
                </a:lnTo>
                <a:lnTo>
                  <a:pt x="1581843" y="0"/>
                </a:lnTo>
                <a:lnTo>
                  <a:pt x="1581843" y="4721905"/>
                </a:lnTo>
                <a:lnTo>
                  <a:pt x="0" y="472190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50">
              <a:solidFill>
                <a:srgbClr val="F5679D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6015D50-6F54-47F5-8694-566BAEDE4842}"/>
              </a:ext>
            </a:extLst>
          </p:cNvPr>
          <p:cNvSpPr/>
          <p:nvPr/>
        </p:nvSpPr>
        <p:spPr>
          <a:xfrm>
            <a:off x="325845" y="716074"/>
            <a:ext cx="2271882" cy="14280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Wireframe </a:t>
            </a:r>
            <a:r>
              <a:rPr lang="en-US" altLang="ko-KR" sz="27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HALAMAN HOME</a:t>
            </a:r>
            <a:endParaRPr lang="en-US" altLang="ko-KR" sz="27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17" name="Freeform 19">
            <a:extLst>
              <a:ext uri="{FF2B5EF4-FFF2-40B4-BE49-F238E27FC236}">
                <a16:creationId xmlns:a16="http://schemas.microsoft.com/office/drawing/2014/main" id="{2EEC3C3F-29CB-44E7-A99C-97012D0709F2}"/>
              </a:ext>
            </a:extLst>
          </p:cNvPr>
          <p:cNvSpPr>
            <a:spLocks noChangeAspect="1"/>
          </p:cNvSpPr>
          <p:nvPr/>
        </p:nvSpPr>
        <p:spPr>
          <a:xfrm flipH="1">
            <a:off x="1718158" y="308648"/>
            <a:ext cx="756197" cy="407426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90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6335A1-6469-4066-9139-F58409192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9052" y="1280654"/>
            <a:ext cx="5030828" cy="2847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687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FBBF5C3-5D8E-44E8-93CB-A141583B8253}"/>
              </a:ext>
            </a:extLst>
          </p:cNvPr>
          <p:cNvSpPr/>
          <p:nvPr/>
        </p:nvSpPr>
        <p:spPr>
          <a:xfrm>
            <a:off x="2714887" y="839450"/>
            <a:ext cx="6429113" cy="346460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50" dirty="0">
              <a:highlight>
                <a:srgbClr val="00FF00"/>
              </a:highlight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14DD8F8-9ECD-4BED-97AD-D6971B0A9941}"/>
              </a:ext>
            </a:extLst>
          </p:cNvPr>
          <p:cNvSpPr/>
          <p:nvPr/>
        </p:nvSpPr>
        <p:spPr>
          <a:xfrm>
            <a:off x="325845" y="-1"/>
            <a:ext cx="790922" cy="2360953"/>
          </a:xfrm>
          <a:custGeom>
            <a:avLst/>
            <a:gdLst>
              <a:gd name="connsiteX0" fmla="*/ 0 w 1581843"/>
              <a:gd name="connsiteY0" fmla="*/ 0 h 4721905"/>
              <a:gd name="connsiteX1" fmla="*/ 197730 w 1581843"/>
              <a:gd name="connsiteY1" fmla="*/ 0 h 4721905"/>
              <a:gd name="connsiteX2" fmla="*/ 197730 w 1581843"/>
              <a:gd name="connsiteY2" fmla="*/ 4524175 h 4721905"/>
              <a:gd name="connsiteX3" fmla="*/ 1384113 w 1581843"/>
              <a:gd name="connsiteY3" fmla="*/ 4524175 h 4721905"/>
              <a:gd name="connsiteX4" fmla="*/ 1384113 w 1581843"/>
              <a:gd name="connsiteY4" fmla="*/ 0 h 4721905"/>
              <a:gd name="connsiteX5" fmla="*/ 1581843 w 1581843"/>
              <a:gd name="connsiteY5" fmla="*/ 0 h 4721905"/>
              <a:gd name="connsiteX6" fmla="*/ 1581843 w 1581843"/>
              <a:gd name="connsiteY6" fmla="*/ 4721905 h 4721905"/>
              <a:gd name="connsiteX7" fmla="*/ 0 w 1581843"/>
              <a:gd name="connsiteY7" fmla="*/ 4721905 h 4721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81843" h="4721905">
                <a:moveTo>
                  <a:pt x="0" y="0"/>
                </a:moveTo>
                <a:lnTo>
                  <a:pt x="197730" y="0"/>
                </a:lnTo>
                <a:lnTo>
                  <a:pt x="197730" y="4524175"/>
                </a:lnTo>
                <a:lnTo>
                  <a:pt x="1384113" y="4524175"/>
                </a:lnTo>
                <a:lnTo>
                  <a:pt x="1384113" y="0"/>
                </a:lnTo>
                <a:lnTo>
                  <a:pt x="1581843" y="0"/>
                </a:lnTo>
                <a:lnTo>
                  <a:pt x="1581843" y="4721905"/>
                </a:lnTo>
                <a:lnTo>
                  <a:pt x="0" y="472190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50">
              <a:solidFill>
                <a:srgbClr val="F5679D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6015D50-6F54-47F5-8694-566BAEDE4842}"/>
              </a:ext>
            </a:extLst>
          </p:cNvPr>
          <p:cNvSpPr/>
          <p:nvPr/>
        </p:nvSpPr>
        <p:spPr>
          <a:xfrm>
            <a:off x="325845" y="716074"/>
            <a:ext cx="2271882" cy="14280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Wireframe Halaman </a:t>
            </a:r>
            <a:r>
              <a:rPr lang="en-US" altLang="ko-KR" sz="27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Reading</a:t>
            </a:r>
            <a:endParaRPr lang="en-US" altLang="ko-KR" sz="27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17" name="Freeform 19">
            <a:extLst>
              <a:ext uri="{FF2B5EF4-FFF2-40B4-BE49-F238E27FC236}">
                <a16:creationId xmlns:a16="http://schemas.microsoft.com/office/drawing/2014/main" id="{2EEC3C3F-29CB-44E7-A99C-97012D0709F2}"/>
              </a:ext>
            </a:extLst>
          </p:cNvPr>
          <p:cNvSpPr>
            <a:spLocks noChangeAspect="1"/>
          </p:cNvSpPr>
          <p:nvPr/>
        </p:nvSpPr>
        <p:spPr>
          <a:xfrm flipH="1">
            <a:off x="1718158" y="308648"/>
            <a:ext cx="756197" cy="407426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90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D3E080-9054-4B38-9EC4-3CA791809E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2127" y="1093355"/>
            <a:ext cx="5131810" cy="2956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087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FBBF5C3-5D8E-44E8-93CB-A141583B8253}"/>
              </a:ext>
            </a:extLst>
          </p:cNvPr>
          <p:cNvSpPr/>
          <p:nvPr/>
        </p:nvSpPr>
        <p:spPr>
          <a:xfrm>
            <a:off x="2714887" y="839450"/>
            <a:ext cx="6429113" cy="346460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50" dirty="0">
              <a:highlight>
                <a:srgbClr val="00FF00"/>
              </a:highlight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14DD8F8-9ECD-4BED-97AD-D6971B0A9941}"/>
              </a:ext>
            </a:extLst>
          </p:cNvPr>
          <p:cNvSpPr/>
          <p:nvPr/>
        </p:nvSpPr>
        <p:spPr>
          <a:xfrm>
            <a:off x="325845" y="-1"/>
            <a:ext cx="790922" cy="2360953"/>
          </a:xfrm>
          <a:custGeom>
            <a:avLst/>
            <a:gdLst>
              <a:gd name="connsiteX0" fmla="*/ 0 w 1581843"/>
              <a:gd name="connsiteY0" fmla="*/ 0 h 4721905"/>
              <a:gd name="connsiteX1" fmla="*/ 197730 w 1581843"/>
              <a:gd name="connsiteY1" fmla="*/ 0 h 4721905"/>
              <a:gd name="connsiteX2" fmla="*/ 197730 w 1581843"/>
              <a:gd name="connsiteY2" fmla="*/ 4524175 h 4721905"/>
              <a:gd name="connsiteX3" fmla="*/ 1384113 w 1581843"/>
              <a:gd name="connsiteY3" fmla="*/ 4524175 h 4721905"/>
              <a:gd name="connsiteX4" fmla="*/ 1384113 w 1581843"/>
              <a:gd name="connsiteY4" fmla="*/ 0 h 4721905"/>
              <a:gd name="connsiteX5" fmla="*/ 1581843 w 1581843"/>
              <a:gd name="connsiteY5" fmla="*/ 0 h 4721905"/>
              <a:gd name="connsiteX6" fmla="*/ 1581843 w 1581843"/>
              <a:gd name="connsiteY6" fmla="*/ 4721905 h 4721905"/>
              <a:gd name="connsiteX7" fmla="*/ 0 w 1581843"/>
              <a:gd name="connsiteY7" fmla="*/ 4721905 h 4721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81843" h="4721905">
                <a:moveTo>
                  <a:pt x="0" y="0"/>
                </a:moveTo>
                <a:lnTo>
                  <a:pt x="197730" y="0"/>
                </a:lnTo>
                <a:lnTo>
                  <a:pt x="197730" y="4524175"/>
                </a:lnTo>
                <a:lnTo>
                  <a:pt x="1384113" y="4524175"/>
                </a:lnTo>
                <a:lnTo>
                  <a:pt x="1384113" y="0"/>
                </a:lnTo>
                <a:lnTo>
                  <a:pt x="1581843" y="0"/>
                </a:lnTo>
                <a:lnTo>
                  <a:pt x="1581843" y="4721905"/>
                </a:lnTo>
                <a:lnTo>
                  <a:pt x="0" y="472190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50">
              <a:solidFill>
                <a:srgbClr val="F5679D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6015D50-6F54-47F5-8694-566BAEDE4842}"/>
              </a:ext>
            </a:extLst>
          </p:cNvPr>
          <p:cNvSpPr/>
          <p:nvPr/>
        </p:nvSpPr>
        <p:spPr>
          <a:xfrm>
            <a:off x="325845" y="716074"/>
            <a:ext cx="2271882" cy="14280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Wireframe</a:t>
            </a:r>
          </a:p>
          <a:p>
            <a:pPr>
              <a:lnSpc>
                <a:spcPct val="110000"/>
              </a:lnSpc>
            </a:pPr>
            <a:r>
              <a:rPr lang="en-US" altLang="ko-KR" sz="2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Halaman </a:t>
            </a:r>
            <a:r>
              <a:rPr lang="en-US" altLang="ko-KR" sz="27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Listening</a:t>
            </a:r>
            <a:endParaRPr lang="en-US" altLang="ko-KR" sz="27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17" name="Freeform 19">
            <a:extLst>
              <a:ext uri="{FF2B5EF4-FFF2-40B4-BE49-F238E27FC236}">
                <a16:creationId xmlns:a16="http://schemas.microsoft.com/office/drawing/2014/main" id="{2EEC3C3F-29CB-44E7-A99C-97012D0709F2}"/>
              </a:ext>
            </a:extLst>
          </p:cNvPr>
          <p:cNvSpPr>
            <a:spLocks noChangeAspect="1"/>
          </p:cNvSpPr>
          <p:nvPr/>
        </p:nvSpPr>
        <p:spPr>
          <a:xfrm flipH="1">
            <a:off x="1718158" y="308648"/>
            <a:ext cx="756197" cy="407426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90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948948-10DF-488D-B444-9D9D1EAC2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9209" y="1112219"/>
            <a:ext cx="5141266" cy="2919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791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FBBF5C3-5D8E-44E8-93CB-A141583B8253}"/>
              </a:ext>
            </a:extLst>
          </p:cNvPr>
          <p:cNvSpPr/>
          <p:nvPr/>
        </p:nvSpPr>
        <p:spPr>
          <a:xfrm>
            <a:off x="2714887" y="839450"/>
            <a:ext cx="6429113" cy="346460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50" dirty="0">
              <a:highlight>
                <a:srgbClr val="00FF00"/>
              </a:highlight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14DD8F8-9ECD-4BED-97AD-D6971B0A9941}"/>
              </a:ext>
            </a:extLst>
          </p:cNvPr>
          <p:cNvSpPr/>
          <p:nvPr/>
        </p:nvSpPr>
        <p:spPr>
          <a:xfrm>
            <a:off x="325845" y="-1"/>
            <a:ext cx="790922" cy="2360953"/>
          </a:xfrm>
          <a:custGeom>
            <a:avLst/>
            <a:gdLst>
              <a:gd name="connsiteX0" fmla="*/ 0 w 1581843"/>
              <a:gd name="connsiteY0" fmla="*/ 0 h 4721905"/>
              <a:gd name="connsiteX1" fmla="*/ 197730 w 1581843"/>
              <a:gd name="connsiteY1" fmla="*/ 0 h 4721905"/>
              <a:gd name="connsiteX2" fmla="*/ 197730 w 1581843"/>
              <a:gd name="connsiteY2" fmla="*/ 4524175 h 4721905"/>
              <a:gd name="connsiteX3" fmla="*/ 1384113 w 1581843"/>
              <a:gd name="connsiteY3" fmla="*/ 4524175 h 4721905"/>
              <a:gd name="connsiteX4" fmla="*/ 1384113 w 1581843"/>
              <a:gd name="connsiteY4" fmla="*/ 0 h 4721905"/>
              <a:gd name="connsiteX5" fmla="*/ 1581843 w 1581843"/>
              <a:gd name="connsiteY5" fmla="*/ 0 h 4721905"/>
              <a:gd name="connsiteX6" fmla="*/ 1581843 w 1581843"/>
              <a:gd name="connsiteY6" fmla="*/ 4721905 h 4721905"/>
              <a:gd name="connsiteX7" fmla="*/ 0 w 1581843"/>
              <a:gd name="connsiteY7" fmla="*/ 4721905 h 4721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81843" h="4721905">
                <a:moveTo>
                  <a:pt x="0" y="0"/>
                </a:moveTo>
                <a:lnTo>
                  <a:pt x="197730" y="0"/>
                </a:lnTo>
                <a:lnTo>
                  <a:pt x="197730" y="4524175"/>
                </a:lnTo>
                <a:lnTo>
                  <a:pt x="1384113" y="4524175"/>
                </a:lnTo>
                <a:lnTo>
                  <a:pt x="1384113" y="0"/>
                </a:lnTo>
                <a:lnTo>
                  <a:pt x="1581843" y="0"/>
                </a:lnTo>
                <a:lnTo>
                  <a:pt x="1581843" y="4721905"/>
                </a:lnTo>
                <a:lnTo>
                  <a:pt x="0" y="472190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50">
              <a:solidFill>
                <a:srgbClr val="F5679D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6015D50-6F54-47F5-8694-566BAEDE4842}"/>
              </a:ext>
            </a:extLst>
          </p:cNvPr>
          <p:cNvSpPr/>
          <p:nvPr/>
        </p:nvSpPr>
        <p:spPr>
          <a:xfrm>
            <a:off x="325845" y="716074"/>
            <a:ext cx="2271882" cy="14280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Wireframe</a:t>
            </a:r>
          </a:p>
          <a:p>
            <a:pPr>
              <a:lnSpc>
                <a:spcPct val="110000"/>
              </a:lnSpc>
            </a:pPr>
            <a:r>
              <a:rPr lang="en-US" altLang="ko-KR" sz="2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Halaman</a:t>
            </a:r>
            <a:r>
              <a:rPr lang="en-US" altLang="ko-KR" sz="27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 </a:t>
            </a:r>
            <a:r>
              <a:rPr lang="en-US" altLang="ko-KR" sz="2700" b="1" dirty="0" err="1">
                <a:solidFill>
                  <a:schemeClr val="accent1"/>
                </a:solidFill>
                <a:latin typeface="+mj-lt"/>
                <a:cs typeface="Arial" pitchFamily="34" charset="0"/>
              </a:rPr>
              <a:t>Pengunjung</a:t>
            </a:r>
            <a:endParaRPr lang="en-US" altLang="ko-KR" sz="27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17" name="Freeform 19">
            <a:extLst>
              <a:ext uri="{FF2B5EF4-FFF2-40B4-BE49-F238E27FC236}">
                <a16:creationId xmlns:a16="http://schemas.microsoft.com/office/drawing/2014/main" id="{2EEC3C3F-29CB-44E7-A99C-97012D0709F2}"/>
              </a:ext>
            </a:extLst>
          </p:cNvPr>
          <p:cNvSpPr>
            <a:spLocks noChangeAspect="1"/>
          </p:cNvSpPr>
          <p:nvPr/>
        </p:nvSpPr>
        <p:spPr>
          <a:xfrm flipH="1">
            <a:off x="1718158" y="308648"/>
            <a:ext cx="756197" cy="407426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90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D19F54-D515-4F7A-90C0-42F4AFF8B1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3859" y="1180475"/>
            <a:ext cx="5251044" cy="291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568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 13">
            <a:extLst>
              <a:ext uri="{FF2B5EF4-FFF2-40B4-BE49-F238E27FC236}">
                <a16:creationId xmlns:a16="http://schemas.microsoft.com/office/drawing/2014/main" id="{4A70C31F-14BC-4E9D-B047-9E9AA8F1BA64}"/>
              </a:ext>
            </a:extLst>
          </p:cNvPr>
          <p:cNvSpPr>
            <a:spLocks/>
          </p:cNvSpPr>
          <p:nvPr/>
        </p:nvSpPr>
        <p:spPr bwMode="auto">
          <a:xfrm rot="8950285" flipV="1">
            <a:off x="1218430" y="2870409"/>
            <a:ext cx="2186246" cy="3277426"/>
          </a:xfrm>
          <a:custGeom>
            <a:avLst/>
            <a:gdLst>
              <a:gd name="T0" fmla="*/ 388 w 2127"/>
              <a:gd name="T1" fmla="*/ 1550 h 3157"/>
              <a:gd name="T2" fmla="*/ 312 w 2127"/>
              <a:gd name="T3" fmla="*/ 1481 h 3157"/>
              <a:gd name="T4" fmla="*/ 259 w 2127"/>
              <a:gd name="T5" fmla="*/ 1260 h 3157"/>
              <a:gd name="T6" fmla="*/ 380 w 2127"/>
              <a:gd name="T7" fmla="*/ 1152 h 3157"/>
              <a:gd name="T8" fmla="*/ 318 w 2127"/>
              <a:gd name="T9" fmla="*/ 915 h 3157"/>
              <a:gd name="T10" fmla="*/ 345 w 2127"/>
              <a:gd name="T11" fmla="*/ 802 h 3157"/>
              <a:gd name="T12" fmla="*/ 349 w 2127"/>
              <a:gd name="T13" fmla="*/ 635 h 3157"/>
              <a:gd name="T14" fmla="*/ 421 w 2127"/>
              <a:gd name="T15" fmla="*/ 485 h 3157"/>
              <a:gd name="T16" fmla="*/ 561 w 2127"/>
              <a:gd name="T17" fmla="*/ 367 h 3157"/>
              <a:gd name="T18" fmla="*/ 569 w 2127"/>
              <a:gd name="T19" fmla="*/ 271 h 3157"/>
              <a:gd name="T20" fmla="*/ 561 w 2127"/>
              <a:gd name="T21" fmla="*/ 181 h 3157"/>
              <a:gd name="T22" fmla="*/ 625 w 2127"/>
              <a:gd name="T23" fmla="*/ 148 h 3157"/>
              <a:gd name="T24" fmla="*/ 769 w 2127"/>
              <a:gd name="T25" fmla="*/ 90 h 3157"/>
              <a:gd name="T26" fmla="*/ 909 w 2127"/>
              <a:gd name="T27" fmla="*/ 57 h 3157"/>
              <a:gd name="T28" fmla="*/ 1114 w 2127"/>
              <a:gd name="T29" fmla="*/ 148 h 3157"/>
              <a:gd name="T30" fmla="*/ 1236 w 2127"/>
              <a:gd name="T31" fmla="*/ 300 h 3157"/>
              <a:gd name="T32" fmla="*/ 1447 w 2127"/>
              <a:gd name="T33" fmla="*/ 373 h 3157"/>
              <a:gd name="T34" fmla="*/ 1554 w 2127"/>
              <a:gd name="T35" fmla="*/ 475 h 3157"/>
              <a:gd name="T36" fmla="*/ 1775 w 2127"/>
              <a:gd name="T37" fmla="*/ 691 h 3157"/>
              <a:gd name="T38" fmla="*/ 1677 w 2127"/>
              <a:gd name="T39" fmla="*/ 814 h 3157"/>
              <a:gd name="T40" fmla="*/ 1939 w 2127"/>
              <a:gd name="T41" fmla="*/ 1097 h 3157"/>
              <a:gd name="T42" fmla="*/ 1890 w 2127"/>
              <a:gd name="T43" fmla="*/ 1273 h 3157"/>
              <a:gd name="T44" fmla="*/ 2095 w 2127"/>
              <a:gd name="T45" fmla="*/ 1310 h 3157"/>
              <a:gd name="T46" fmla="*/ 1794 w 2127"/>
              <a:gd name="T47" fmla="*/ 1274 h 3157"/>
              <a:gd name="T48" fmla="*/ 1811 w 2127"/>
              <a:gd name="T49" fmla="*/ 1429 h 3157"/>
              <a:gd name="T50" fmla="*/ 1930 w 2127"/>
              <a:gd name="T51" fmla="*/ 1478 h 3157"/>
              <a:gd name="T52" fmla="*/ 1627 w 2127"/>
              <a:gd name="T53" fmla="*/ 1415 h 3157"/>
              <a:gd name="T54" fmla="*/ 1667 w 2127"/>
              <a:gd name="T55" fmla="*/ 1497 h 3157"/>
              <a:gd name="T56" fmla="*/ 1629 w 2127"/>
              <a:gd name="T57" fmla="*/ 1664 h 3157"/>
              <a:gd name="T58" fmla="*/ 1496 w 2127"/>
              <a:gd name="T59" fmla="*/ 1500 h 3157"/>
              <a:gd name="T60" fmla="*/ 1532 w 2127"/>
              <a:gd name="T61" fmla="*/ 1589 h 3157"/>
              <a:gd name="T62" fmla="*/ 1509 w 2127"/>
              <a:gd name="T63" fmla="*/ 1647 h 3157"/>
              <a:gd name="T64" fmla="*/ 1579 w 2127"/>
              <a:gd name="T65" fmla="*/ 1799 h 3157"/>
              <a:gd name="T66" fmla="*/ 1631 w 2127"/>
              <a:gd name="T67" fmla="*/ 2080 h 3157"/>
              <a:gd name="T68" fmla="*/ 1652 w 2127"/>
              <a:gd name="T69" fmla="*/ 2242 h 3157"/>
              <a:gd name="T70" fmla="*/ 1572 w 2127"/>
              <a:gd name="T71" fmla="*/ 2303 h 3157"/>
              <a:gd name="T72" fmla="*/ 1567 w 2127"/>
              <a:gd name="T73" fmla="*/ 2433 h 3157"/>
              <a:gd name="T74" fmla="*/ 1498 w 2127"/>
              <a:gd name="T75" fmla="*/ 2455 h 3157"/>
              <a:gd name="T76" fmla="*/ 1384 w 2127"/>
              <a:gd name="T77" fmla="*/ 2483 h 3157"/>
              <a:gd name="T78" fmla="*/ 1251 w 2127"/>
              <a:gd name="T79" fmla="*/ 2679 h 3157"/>
              <a:gd name="T80" fmla="*/ 998 w 2127"/>
              <a:gd name="T81" fmla="*/ 2538 h 3157"/>
              <a:gd name="T82" fmla="*/ 790 w 2127"/>
              <a:gd name="T83" fmla="*/ 2468 h 3157"/>
              <a:gd name="T84" fmla="*/ 649 w 2127"/>
              <a:gd name="T85" fmla="*/ 2321 h 3157"/>
              <a:gd name="T86" fmla="*/ 513 w 2127"/>
              <a:gd name="T87" fmla="*/ 2337 h 3157"/>
              <a:gd name="T88" fmla="*/ 574 w 2127"/>
              <a:gd name="T89" fmla="*/ 2476 h 3157"/>
              <a:gd name="T90" fmla="*/ 545 w 2127"/>
              <a:gd name="T91" fmla="*/ 2580 h 3157"/>
              <a:gd name="T92" fmla="*/ 349 w 2127"/>
              <a:gd name="T93" fmla="*/ 2754 h 3157"/>
              <a:gd name="T94" fmla="*/ 407 w 2127"/>
              <a:gd name="T95" fmla="*/ 2783 h 3157"/>
              <a:gd name="T96" fmla="*/ 456 w 2127"/>
              <a:gd name="T97" fmla="*/ 2817 h 3157"/>
              <a:gd name="T98" fmla="*/ 449 w 2127"/>
              <a:gd name="T99" fmla="*/ 2968 h 3157"/>
              <a:gd name="T100" fmla="*/ 392 w 2127"/>
              <a:gd name="T101" fmla="*/ 3084 h 3157"/>
              <a:gd name="T102" fmla="*/ 349 w 2127"/>
              <a:gd name="T103" fmla="*/ 3149 h 3157"/>
              <a:gd name="T104" fmla="*/ 164 w 2127"/>
              <a:gd name="T105" fmla="*/ 3145 h 3157"/>
              <a:gd name="T106" fmla="*/ 18 w 2127"/>
              <a:gd name="T107" fmla="*/ 2940 h 3157"/>
              <a:gd name="T108" fmla="*/ 139 w 2127"/>
              <a:gd name="T109" fmla="*/ 2743 h 3157"/>
              <a:gd name="T110" fmla="*/ 100 w 2127"/>
              <a:gd name="T111" fmla="*/ 2541 h 3157"/>
              <a:gd name="T112" fmla="*/ 211 w 2127"/>
              <a:gd name="T113" fmla="*/ 2293 h 3157"/>
              <a:gd name="T114" fmla="*/ 341 w 2127"/>
              <a:gd name="T115" fmla="*/ 2266 h 3157"/>
              <a:gd name="T116" fmla="*/ 417 w 2127"/>
              <a:gd name="T117" fmla="*/ 2296 h 3157"/>
              <a:gd name="T118" fmla="*/ 508 w 2127"/>
              <a:gd name="T119" fmla="*/ 2062 h 3157"/>
              <a:gd name="T120" fmla="*/ 488 w 2127"/>
              <a:gd name="T121" fmla="*/ 1904 h 3157"/>
              <a:gd name="T122" fmla="*/ 496 w 2127"/>
              <a:gd name="T123" fmla="*/ 1782 h 3157"/>
              <a:gd name="T124" fmla="*/ 514 w 2127"/>
              <a:gd name="T125" fmla="*/ 1618 h 3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127" h="3157">
                <a:moveTo>
                  <a:pt x="440" y="1547"/>
                </a:moveTo>
                <a:cubicBezTo>
                  <a:pt x="431" y="1553"/>
                  <a:pt x="430" y="1563"/>
                  <a:pt x="426" y="1570"/>
                </a:cubicBezTo>
                <a:cubicBezTo>
                  <a:pt x="422" y="1577"/>
                  <a:pt x="419" y="1587"/>
                  <a:pt x="408" y="1586"/>
                </a:cubicBezTo>
                <a:cubicBezTo>
                  <a:pt x="395" y="1585"/>
                  <a:pt x="382" y="1582"/>
                  <a:pt x="376" y="1569"/>
                </a:cubicBezTo>
                <a:cubicBezTo>
                  <a:pt x="370" y="1558"/>
                  <a:pt x="372" y="1549"/>
                  <a:pt x="388" y="1550"/>
                </a:cubicBezTo>
                <a:cubicBezTo>
                  <a:pt x="399" y="1551"/>
                  <a:pt x="401" y="1544"/>
                  <a:pt x="401" y="1535"/>
                </a:cubicBezTo>
                <a:cubicBezTo>
                  <a:pt x="403" y="1510"/>
                  <a:pt x="380" y="1494"/>
                  <a:pt x="357" y="1505"/>
                </a:cubicBezTo>
                <a:cubicBezTo>
                  <a:pt x="349" y="1508"/>
                  <a:pt x="342" y="1512"/>
                  <a:pt x="333" y="1515"/>
                </a:cubicBezTo>
                <a:cubicBezTo>
                  <a:pt x="323" y="1517"/>
                  <a:pt x="315" y="1514"/>
                  <a:pt x="309" y="1505"/>
                </a:cubicBezTo>
                <a:cubicBezTo>
                  <a:pt x="302" y="1496"/>
                  <a:pt x="307" y="1489"/>
                  <a:pt x="312" y="1481"/>
                </a:cubicBezTo>
                <a:cubicBezTo>
                  <a:pt x="321" y="1467"/>
                  <a:pt x="336" y="1464"/>
                  <a:pt x="351" y="1459"/>
                </a:cubicBezTo>
                <a:cubicBezTo>
                  <a:pt x="387" y="1447"/>
                  <a:pt x="387" y="1447"/>
                  <a:pt x="375" y="1411"/>
                </a:cubicBezTo>
                <a:cubicBezTo>
                  <a:pt x="364" y="1376"/>
                  <a:pt x="354" y="1342"/>
                  <a:pt x="353" y="1306"/>
                </a:cubicBezTo>
                <a:cubicBezTo>
                  <a:pt x="353" y="1294"/>
                  <a:pt x="346" y="1293"/>
                  <a:pt x="338" y="1291"/>
                </a:cubicBezTo>
                <a:cubicBezTo>
                  <a:pt x="312" y="1284"/>
                  <a:pt x="286" y="1275"/>
                  <a:pt x="259" y="1260"/>
                </a:cubicBezTo>
                <a:cubicBezTo>
                  <a:pt x="282" y="1252"/>
                  <a:pt x="302" y="1256"/>
                  <a:pt x="323" y="1257"/>
                </a:cubicBezTo>
                <a:cubicBezTo>
                  <a:pt x="367" y="1259"/>
                  <a:pt x="387" y="1243"/>
                  <a:pt x="392" y="1204"/>
                </a:cubicBezTo>
                <a:cubicBezTo>
                  <a:pt x="395" y="1186"/>
                  <a:pt x="389" y="1176"/>
                  <a:pt x="371" y="1172"/>
                </a:cubicBezTo>
                <a:cubicBezTo>
                  <a:pt x="363" y="1170"/>
                  <a:pt x="355" y="1170"/>
                  <a:pt x="348" y="1164"/>
                </a:cubicBezTo>
                <a:cubicBezTo>
                  <a:pt x="356" y="1152"/>
                  <a:pt x="369" y="1152"/>
                  <a:pt x="380" y="1152"/>
                </a:cubicBezTo>
                <a:cubicBezTo>
                  <a:pt x="392" y="1152"/>
                  <a:pt x="395" y="1147"/>
                  <a:pt x="396" y="1137"/>
                </a:cubicBezTo>
                <a:cubicBezTo>
                  <a:pt x="398" y="1109"/>
                  <a:pt x="388" y="1086"/>
                  <a:pt x="374" y="1063"/>
                </a:cubicBezTo>
                <a:cubicBezTo>
                  <a:pt x="366" y="1050"/>
                  <a:pt x="357" y="1036"/>
                  <a:pt x="349" y="1023"/>
                </a:cubicBezTo>
                <a:cubicBezTo>
                  <a:pt x="337" y="1002"/>
                  <a:pt x="333" y="980"/>
                  <a:pt x="340" y="957"/>
                </a:cubicBezTo>
                <a:cubicBezTo>
                  <a:pt x="346" y="934"/>
                  <a:pt x="340" y="923"/>
                  <a:pt x="318" y="915"/>
                </a:cubicBezTo>
                <a:cubicBezTo>
                  <a:pt x="315" y="914"/>
                  <a:pt x="312" y="914"/>
                  <a:pt x="307" y="913"/>
                </a:cubicBezTo>
                <a:cubicBezTo>
                  <a:pt x="316" y="897"/>
                  <a:pt x="331" y="894"/>
                  <a:pt x="344" y="889"/>
                </a:cubicBezTo>
                <a:cubicBezTo>
                  <a:pt x="360" y="883"/>
                  <a:pt x="372" y="874"/>
                  <a:pt x="377" y="857"/>
                </a:cubicBezTo>
                <a:cubicBezTo>
                  <a:pt x="382" y="845"/>
                  <a:pt x="380" y="836"/>
                  <a:pt x="367" y="831"/>
                </a:cubicBezTo>
                <a:cubicBezTo>
                  <a:pt x="353" y="826"/>
                  <a:pt x="344" y="819"/>
                  <a:pt x="345" y="802"/>
                </a:cubicBezTo>
                <a:cubicBezTo>
                  <a:pt x="345" y="786"/>
                  <a:pt x="357" y="784"/>
                  <a:pt x="369" y="781"/>
                </a:cubicBezTo>
                <a:cubicBezTo>
                  <a:pt x="373" y="780"/>
                  <a:pt x="380" y="780"/>
                  <a:pt x="379" y="773"/>
                </a:cubicBezTo>
                <a:cubicBezTo>
                  <a:pt x="379" y="765"/>
                  <a:pt x="375" y="756"/>
                  <a:pt x="367" y="754"/>
                </a:cubicBezTo>
                <a:cubicBezTo>
                  <a:pt x="345" y="748"/>
                  <a:pt x="347" y="734"/>
                  <a:pt x="352" y="716"/>
                </a:cubicBezTo>
                <a:cubicBezTo>
                  <a:pt x="358" y="689"/>
                  <a:pt x="357" y="662"/>
                  <a:pt x="349" y="635"/>
                </a:cubicBezTo>
                <a:cubicBezTo>
                  <a:pt x="347" y="627"/>
                  <a:pt x="346" y="620"/>
                  <a:pt x="351" y="613"/>
                </a:cubicBezTo>
                <a:cubicBezTo>
                  <a:pt x="364" y="593"/>
                  <a:pt x="371" y="574"/>
                  <a:pt x="356" y="551"/>
                </a:cubicBezTo>
                <a:cubicBezTo>
                  <a:pt x="351" y="542"/>
                  <a:pt x="361" y="537"/>
                  <a:pt x="367" y="538"/>
                </a:cubicBezTo>
                <a:cubicBezTo>
                  <a:pt x="400" y="545"/>
                  <a:pt x="411" y="528"/>
                  <a:pt x="413" y="499"/>
                </a:cubicBezTo>
                <a:cubicBezTo>
                  <a:pt x="414" y="494"/>
                  <a:pt x="418" y="490"/>
                  <a:pt x="421" y="485"/>
                </a:cubicBezTo>
                <a:cubicBezTo>
                  <a:pt x="437" y="458"/>
                  <a:pt x="439" y="456"/>
                  <a:pt x="470" y="463"/>
                </a:cubicBezTo>
                <a:cubicBezTo>
                  <a:pt x="487" y="467"/>
                  <a:pt x="498" y="465"/>
                  <a:pt x="506" y="447"/>
                </a:cubicBezTo>
                <a:cubicBezTo>
                  <a:pt x="512" y="434"/>
                  <a:pt x="523" y="422"/>
                  <a:pt x="539" y="420"/>
                </a:cubicBezTo>
                <a:cubicBezTo>
                  <a:pt x="554" y="418"/>
                  <a:pt x="555" y="408"/>
                  <a:pt x="555" y="397"/>
                </a:cubicBezTo>
                <a:cubicBezTo>
                  <a:pt x="555" y="386"/>
                  <a:pt x="554" y="376"/>
                  <a:pt x="561" y="367"/>
                </a:cubicBezTo>
                <a:cubicBezTo>
                  <a:pt x="566" y="360"/>
                  <a:pt x="561" y="355"/>
                  <a:pt x="556" y="352"/>
                </a:cubicBezTo>
                <a:cubicBezTo>
                  <a:pt x="548" y="349"/>
                  <a:pt x="541" y="347"/>
                  <a:pt x="533" y="346"/>
                </a:cubicBezTo>
                <a:cubicBezTo>
                  <a:pt x="507" y="339"/>
                  <a:pt x="506" y="337"/>
                  <a:pt x="517" y="314"/>
                </a:cubicBezTo>
                <a:cubicBezTo>
                  <a:pt x="522" y="302"/>
                  <a:pt x="530" y="292"/>
                  <a:pt x="536" y="281"/>
                </a:cubicBezTo>
                <a:cubicBezTo>
                  <a:pt x="544" y="268"/>
                  <a:pt x="552" y="255"/>
                  <a:pt x="569" y="271"/>
                </a:cubicBezTo>
                <a:cubicBezTo>
                  <a:pt x="575" y="276"/>
                  <a:pt x="583" y="273"/>
                  <a:pt x="585" y="264"/>
                </a:cubicBezTo>
                <a:cubicBezTo>
                  <a:pt x="588" y="253"/>
                  <a:pt x="592" y="241"/>
                  <a:pt x="578" y="232"/>
                </a:cubicBezTo>
                <a:cubicBezTo>
                  <a:pt x="577" y="232"/>
                  <a:pt x="576" y="232"/>
                  <a:pt x="574" y="231"/>
                </a:cubicBezTo>
                <a:cubicBezTo>
                  <a:pt x="566" y="228"/>
                  <a:pt x="552" y="235"/>
                  <a:pt x="550" y="220"/>
                </a:cubicBezTo>
                <a:cubicBezTo>
                  <a:pt x="548" y="206"/>
                  <a:pt x="552" y="193"/>
                  <a:pt x="561" y="181"/>
                </a:cubicBezTo>
                <a:cubicBezTo>
                  <a:pt x="569" y="172"/>
                  <a:pt x="580" y="166"/>
                  <a:pt x="591" y="162"/>
                </a:cubicBezTo>
                <a:cubicBezTo>
                  <a:pt x="600" y="159"/>
                  <a:pt x="607" y="159"/>
                  <a:pt x="608" y="171"/>
                </a:cubicBezTo>
                <a:cubicBezTo>
                  <a:pt x="609" y="175"/>
                  <a:pt x="611" y="179"/>
                  <a:pt x="615" y="179"/>
                </a:cubicBezTo>
                <a:cubicBezTo>
                  <a:pt x="622" y="179"/>
                  <a:pt x="623" y="174"/>
                  <a:pt x="623" y="170"/>
                </a:cubicBezTo>
                <a:cubicBezTo>
                  <a:pt x="624" y="162"/>
                  <a:pt x="624" y="155"/>
                  <a:pt x="625" y="148"/>
                </a:cubicBezTo>
                <a:cubicBezTo>
                  <a:pt x="628" y="124"/>
                  <a:pt x="644" y="115"/>
                  <a:pt x="666" y="124"/>
                </a:cubicBezTo>
                <a:cubicBezTo>
                  <a:pt x="669" y="125"/>
                  <a:pt x="671" y="126"/>
                  <a:pt x="673" y="127"/>
                </a:cubicBezTo>
                <a:cubicBezTo>
                  <a:pt x="705" y="144"/>
                  <a:pt x="710" y="143"/>
                  <a:pt x="725" y="109"/>
                </a:cubicBezTo>
                <a:cubicBezTo>
                  <a:pt x="731" y="96"/>
                  <a:pt x="738" y="89"/>
                  <a:pt x="753" y="91"/>
                </a:cubicBezTo>
                <a:cubicBezTo>
                  <a:pt x="759" y="92"/>
                  <a:pt x="764" y="91"/>
                  <a:pt x="769" y="90"/>
                </a:cubicBezTo>
                <a:cubicBezTo>
                  <a:pt x="799" y="89"/>
                  <a:pt x="822" y="78"/>
                  <a:pt x="829" y="45"/>
                </a:cubicBezTo>
                <a:cubicBezTo>
                  <a:pt x="832" y="33"/>
                  <a:pt x="837" y="21"/>
                  <a:pt x="845" y="11"/>
                </a:cubicBezTo>
                <a:cubicBezTo>
                  <a:pt x="850" y="4"/>
                  <a:pt x="858" y="0"/>
                  <a:pt x="866" y="3"/>
                </a:cubicBezTo>
                <a:cubicBezTo>
                  <a:pt x="876" y="6"/>
                  <a:pt x="872" y="15"/>
                  <a:pt x="871" y="22"/>
                </a:cubicBezTo>
                <a:cubicBezTo>
                  <a:pt x="867" y="66"/>
                  <a:pt x="867" y="66"/>
                  <a:pt x="909" y="57"/>
                </a:cubicBezTo>
                <a:cubicBezTo>
                  <a:pt x="924" y="54"/>
                  <a:pt x="938" y="53"/>
                  <a:pt x="953" y="56"/>
                </a:cubicBezTo>
                <a:cubicBezTo>
                  <a:pt x="968" y="60"/>
                  <a:pt x="980" y="63"/>
                  <a:pt x="986" y="82"/>
                </a:cubicBezTo>
                <a:cubicBezTo>
                  <a:pt x="996" y="109"/>
                  <a:pt x="1034" y="117"/>
                  <a:pt x="1066" y="102"/>
                </a:cubicBezTo>
                <a:cubicBezTo>
                  <a:pt x="1071" y="100"/>
                  <a:pt x="1075" y="97"/>
                  <a:pt x="1081" y="94"/>
                </a:cubicBezTo>
                <a:cubicBezTo>
                  <a:pt x="1085" y="117"/>
                  <a:pt x="1091" y="138"/>
                  <a:pt x="1114" y="148"/>
                </a:cubicBezTo>
                <a:cubicBezTo>
                  <a:pt x="1135" y="157"/>
                  <a:pt x="1155" y="152"/>
                  <a:pt x="1176" y="148"/>
                </a:cubicBezTo>
                <a:cubicBezTo>
                  <a:pt x="1178" y="154"/>
                  <a:pt x="1174" y="156"/>
                  <a:pt x="1172" y="159"/>
                </a:cubicBezTo>
                <a:cubicBezTo>
                  <a:pt x="1152" y="181"/>
                  <a:pt x="1160" y="206"/>
                  <a:pt x="1189" y="215"/>
                </a:cubicBezTo>
                <a:cubicBezTo>
                  <a:pt x="1219" y="224"/>
                  <a:pt x="1219" y="224"/>
                  <a:pt x="1209" y="254"/>
                </a:cubicBezTo>
                <a:cubicBezTo>
                  <a:pt x="1202" y="275"/>
                  <a:pt x="1214" y="297"/>
                  <a:pt x="1236" y="300"/>
                </a:cubicBezTo>
                <a:cubicBezTo>
                  <a:pt x="1247" y="302"/>
                  <a:pt x="1248" y="292"/>
                  <a:pt x="1250" y="285"/>
                </a:cubicBezTo>
                <a:cubicBezTo>
                  <a:pt x="1253" y="273"/>
                  <a:pt x="1255" y="259"/>
                  <a:pt x="1270" y="255"/>
                </a:cubicBezTo>
                <a:cubicBezTo>
                  <a:pt x="1280" y="253"/>
                  <a:pt x="1287" y="252"/>
                  <a:pt x="1283" y="267"/>
                </a:cubicBezTo>
                <a:cubicBezTo>
                  <a:pt x="1274" y="305"/>
                  <a:pt x="1284" y="318"/>
                  <a:pt x="1322" y="321"/>
                </a:cubicBezTo>
                <a:cubicBezTo>
                  <a:pt x="1370" y="325"/>
                  <a:pt x="1411" y="342"/>
                  <a:pt x="1447" y="373"/>
                </a:cubicBezTo>
                <a:cubicBezTo>
                  <a:pt x="1465" y="389"/>
                  <a:pt x="1484" y="402"/>
                  <a:pt x="1507" y="410"/>
                </a:cubicBezTo>
                <a:cubicBezTo>
                  <a:pt x="1519" y="414"/>
                  <a:pt x="1530" y="414"/>
                  <a:pt x="1540" y="405"/>
                </a:cubicBezTo>
                <a:cubicBezTo>
                  <a:pt x="1549" y="397"/>
                  <a:pt x="1560" y="392"/>
                  <a:pt x="1570" y="402"/>
                </a:cubicBezTo>
                <a:cubicBezTo>
                  <a:pt x="1580" y="413"/>
                  <a:pt x="1569" y="421"/>
                  <a:pt x="1563" y="427"/>
                </a:cubicBezTo>
                <a:cubicBezTo>
                  <a:pt x="1548" y="442"/>
                  <a:pt x="1547" y="456"/>
                  <a:pt x="1554" y="475"/>
                </a:cubicBezTo>
                <a:cubicBezTo>
                  <a:pt x="1581" y="551"/>
                  <a:pt x="1584" y="629"/>
                  <a:pt x="1581" y="708"/>
                </a:cubicBezTo>
                <a:cubicBezTo>
                  <a:pt x="1580" y="748"/>
                  <a:pt x="1580" y="748"/>
                  <a:pt x="1616" y="763"/>
                </a:cubicBezTo>
                <a:cubicBezTo>
                  <a:pt x="1649" y="776"/>
                  <a:pt x="1649" y="776"/>
                  <a:pt x="1675" y="750"/>
                </a:cubicBezTo>
                <a:cubicBezTo>
                  <a:pt x="1693" y="732"/>
                  <a:pt x="1711" y="713"/>
                  <a:pt x="1734" y="700"/>
                </a:cubicBezTo>
                <a:cubicBezTo>
                  <a:pt x="1746" y="694"/>
                  <a:pt x="1759" y="688"/>
                  <a:pt x="1775" y="691"/>
                </a:cubicBezTo>
                <a:cubicBezTo>
                  <a:pt x="1772" y="703"/>
                  <a:pt x="1764" y="711"/>
                  <a:pt x="1758" y="720"/>
                </a:cubicBezTo>
                <a:cubicBezTo>
                  <a:pt x="1746" y="738"/>
                  <a:pt x="1738" y="757"/>
                  <a:pt x="1738" y="778"/>
                </a:cubicBezTo>
                <a:cubicBezTo>
                  <a:pt x="1737" y="790"/>
                  <a:pt x="1733" y="792"/>
                  <a:pt x="1722" y="791"/>
                </a:cubicBezTo>
                <a:cubicBezTo>
                  <a:pt x="1711" y="790"/>
                  <a:pt x="1699" y="790"/>
                  <a:pt x="1689" y="796"/>
                </a:cubicBezTo>
                <a:cubicBezTo>
                  <a:pt x="1683" y="801"/>
                  <a:pt x="1678" y="807"/>
                  <a:pt x="1677" y="814"/>
                </a:cubicBezTo>
                <a:cubicBezTo>
                  <a:pt x="1677" y="823"/>
                  <a:pt x="1686" y="823"/>
                  <a:pt x="1692" y="825"/>
                </a:cubicBezTo>
                <a:cubicBezTo>
                  <a:pt x="1732" y="839"/>
                  <a:pt x="1772" y="852"/>
                  <a:pt x="1813" y="867"/>
                </a:cubicBezTo>
                <a:cubicBezTo>
                  <a:pt x="1837" y="875"/>
                  <a:pt x="1861" y="886"/>
                  <a:pt x="1882" y="902"/>
                </a:cubicBezTo>
                <a:cubicBezTo>
                  <a:pt x="1923" y="931"/>
                  <a:pt x="1936" y="968"/>
                  <a:pt x="1924" y="1017"/>
                </a:cubicBezTo>
                <a:cubicBezTo>
                  <a:pt x="1912" y="1061"/>
                  <a:pt x="1912" y="1061"/>
                  <a:pt x="1939" y="1097"/>
                </a:cubicBezTo>
                <a:cubicBezTo>
                  <a:pt x="1923" y="1108"/>
                  <a:pt x="1913" y="1125"/>
                  <a:pt x="1904" y="1141"/>
                </a:cubicBezTo>
                <a:cubicBezTo>
                  <a:pt x="1895" y="1157"/>
                  <a:pt x="1884" y="1170"/>
                  <a:pt x="1865" y="1174"/>
                </a:cubicBezTo>
                <a:cubicBezTo>
                  <a:pt x="1851" y="1177"/>
                  <a:pt x="1837" y="1180"/>
                  <a:pt x="1834" y="1197"/>
                </a:cubicBezTo>
                <a:cubicBezTo>
                  <a:pt x="1830" y="1217"/>
                  <a:pt x="1831" y="1236"/>
                  <a:pt x="1849" y="1250"/>
                </a:cubicBezTo>
                <a:cubicBezTo>
                  <a:pt x="1861" y="1260"/>
                  <a:pt x="1876" y="1267"/>
                  <a:pt x="1890" y="1273"/>
                </a:cubicBezTo>
                <a:cubicBezTo>
                  <a:pt x="1914" y="1284"/>
                  <a:pt x="1939" y="1294"/>
                  <a:pt x="1961" y="1309"/>
                </a:cubicBezTo>
                <a:cubicBezTo>
                  <a:pt x="1974" y="1318"/>
                  <a:pt x="1981" y="1314"/>
                  <a:pt x="1983" y="1298"/>
                </a:cubicBezTo>
                <a:cubicBezTo>
                  <a:pt x="1984" y="1274"/>
                  <a:pt x="1997" y="1257"/>
                  <a:pt x="2020" y="1250"/>
                </a:cubicBezTo>
                <a:cubicBezTo>
                  <a:pt x="2045" y="1242"/>
                  <a:pt x="2073" y="1249"/>
                  <a:pt x="2088" y="1267"/>
                </a:cubicBezTo>
                <a:cubicBezTo>
                  <a:pt x="2099" y="1280"/>
                  <a:pt x="2101" y="1295"/>
                  <a:pt x="2095" y="1310"/>
                </a:cubicBezTo>
                <a:cubicBezTo>
                  <a:pt x="2088" y="1329"/>
                  <a:pt x="2096" y="1338"/>
                  <a:pt x="2112" y="1343"/>
                </a:cubicBezTo>
                <a:cubicBezTo>
                  <a:pt x="2122" y="1346"/>
                  <a:pt x="2127" y="1351"/>
                  <a:pt x="2125" y="1362"/>
                </a:cubicBezTo>
                <a:cubicBezTo>
                  <a:pt x="2123" y="1374"/>
                  <a:pt x="2114" y="1368"/>
                  <a:pt x="2108" y="1368"/>
                </a:cubicBezTo>
                <a:cubicBezTo>
                  <a:pt x="2002" y="1361"/>
                  <a:pt x="1903" y="1334"/>
                  <a:pt x="1815" y="1274"/>
                </a:cubicBezTo>
                <a:cubicBezTo>
                  <a:pt x="1807" y="1268"/>
                  <a:pt x="1800" y="1268"/>
                  <a:pt x="1794" y="1274"/>
                </a:cubicBezTo>
                <a:cubicBezTo>
                  <a:pt x="1782" y="1284"/>
                  <a:pt x="1770" y="1294"/>
                  <a:pt x="1759" y="1304"/>
                </a:cubicBezTo>
                <a:cubicBezTo>
                  <a:pt x="1743" y="1319"/>
                  <a:pt x="1727" y="1334"/>
                  <a:pt x="1704" y="1340"/>
                </a:cubicBezTo>
                <a:cubicBezTo>
                  <a:pt x="1693" y="1342"/>
                  <a:pt x="1693" y="1350"/>
                  <a:pt x="1698" y="1358"/>
                </a:cubicBezTo>
                <a:cubicBezTo>
                  <a:pt x="1705" y="1368"/>
                  <a:pt x="1712" y="1378"/>
                  <a:pt x="1726" y="1381"/>
                </a:cubicBezTo>
                <a:cubicBezTo>
                  <a:pt x="1758" y="1390"/>
                  <a:pt x="1785" y="1409"/>
                  <a:pt x="1811" y="1429"/>
                </a:cubicBezTo>
                <a:cubicBezTo>
                  <a:pt x="1831" y="1445"/>
                  <a:pt x="1851" y="1460"/>
                  <a:pt x="1874" y="1471"/>
                </a:cubicBezTo>
                <a:cubicBezTo>
                  <a:pt x="1890" y="1480"/>
                  <a:pt x="1899" y="1477"/>
                  <a:pt x="1904" y="1460"/>
                </a:cubicBezTo>
                <a:cubicBezTo>
                  <a:pt x="1906" y="1451"/>
                  <a:pt x="1908" y="1441"/>
                  <a:pt x="1922" y="1445"/>
                </a:cubicBezTo>
                <a:cubicBezTo>
                  <a:pt x="1935" y="1449"/>
                  <a:pt x="1940" y="1458"/>
                  <a:pt x="1941" y="1470"/>
                </a:cubicBezTo>
                <a:cubicBezTo>
                  <a:pt x="1941" y="1478"/>
                  <a:pt x="1935" y="1478"/>
                  <a:pt x="1930" y="1478"/>
                </a:cubicBezTo>
                <a:cubicBezTo>
                  <a:pt x="1914" y="1479"/>
                  <a:pt x="1900" y="1483"/>
                  <a:pt x="1887" y="1493"/>
                </a:cubicBezTo>
                <a:cubicBezTo>
                  <a:pt x="1881" y="1498"/>
                  <a:pt x="1877" y="1496"/>
                  <a:pt x="1871" y="1493"/>
                </a:cubicBezTo>
                <a:cubicBezTo>
                  <a:pt x="1813" y="1464"/>
                  <a:pt x="1751" y="1440"/>
                  <a:pt x="1708" y="1388"/>
                </a:cubicBezTo>
                <a:cubicBezTo>
                  <a:pt x="1695" y="1373"/>
                  <a:pt x="1664" y="1380"/>
                  <a:pt x="1656" y="1400"/>
                </a:cubicBezTo>
                <a:cubicBezTo>
                  <a:pt x="1649" y="1415"/>
                  <a:pt x="1641" y="1417"/>
                  <a:pt x="1627" y="1415"/>
                </a:cubicBezTo>
                <a:cubicBezTo>
                  <a:pt x="1620" y="1414"/>
                  <a:pt x="1612" y="1415"/>
                  <a:pt x="1605" y="1417"/>
                </a:cubicBezTo>
                <a:cubicBezTo>
                  <a:pt x="1593" y="1420"/>
                  <a:pt x="1590" y="1430"/>
                  <a:pt x="1588" y="1441"/>
                </a:cubicBezTo>
                <a:cubicBezTo>
                  <a:pt x="1586" y="1452"/>
                  <a:pt x="1593" y="1457"/>
                  <a:pt x="1601" y="1461"/>
                </a:cubicBezTo>
                <a:cubicBezTo>
                  <a:pt x="1611" y="1466"/>
                  <a:pt x="1623" y="1470"/>
                  <a:pt x="1634" y="1475"/>
                </a:cubicBezTo>
                <a:cubicBezTo>
                  <a:pt x="1646" y="1480"/>
                  <a:pt x="1658" y="1486"/>
                  <a:pt x="1667" y="1497"/>
                </a:cubicBezTo>
                <a:cubicBezTo>
                  <a:pt x="1682" y="1516"/>
                  <a:pt x="1679" y="1534"/>
                  <a:pt x="1656" y="1541"/>
                </a:cubicBezTo>
                <a:cubicBezTo>
                  <a:pt x="1613" y="1554"/>
                  <a:pt x="1610" y="1570"/>
                  <a:pt x="1633" y="1611"/>
                </a:cubicBezTo>
                <a:cubicBezTo>
                  <a:pt x="1642" y="1628"/>
                  <a:pt x="1653" y="1643"/>
                  <a:pt x="1646" y="1664"/>
                </a:cubicBezTo>
                <a:cubicBezTo>
                  <a:pt x="1644" y="1668"/>
                  <a:pt x="1644" y="1674"/>
                  <a:pt x="1638" y="1673"/>
                </a:cubicBezTo>
                <a:cubicBezTo>
                  <a:pt x="1632" y="1673"/>
                  <a:pt x="1630" y="1668"/>
                  <a:pt x="1629" y="1664"/>
                </a:cubicBezTo>
                <a:cubicBezTo>
                  <a:pt x="1627" y="1646"/>
                  <a:pt x="1616" y="1640"/>
                  <a:pt x="1599" y="1639"/>
                </a:cubicBezTo>
                <a:cubicBezTo>
                  <a:pt x="1575" y="1637"/>
                  <a:pt x="1560" y="1623"/>
                  <a:pt x="1552" y="1600"/>
                </a:cubicBezTo>
                <a:cubicBezTo>
                  <a:pt x="1546" y="1580"/>
                  <a:pt x="1540" y="1560"/>
                  <a:pt x="1533" y="1540"/>
                </a:cubicBezTo>
                <a:cubicBezTo>
                  <a:pt x="1529" y="1526"/>
                  <a:pt x="1521" y="1514"/>
                  <a:pt x="1510" y="1506"/>
                </a:cubicBezTo>
                <a:cubicBezTo>
                  <a:pt x="1506" y="1503"/>
                  <a:pt x="1502" y="1498"/>
                  <a:pt x="1496" y="1500"/>
                </a:cubicBezTo>
                <a:cubicBezTo>
                  <a:pt x="1489" y="1504"/>
                  <a:pt x="1486" y="1510"/>
                  <a:pt x="1487" y="1517"/>
                </a:cubicBezTo>
                <a:cubicBezTo>
                  <a:pt x="1488" y="1530"/>
                  <a:pt x="1490" y="1543"/>
                  <a:pt x="1492" y="1556"/>
                </a:cubicBezTo>
                <a:cubicBezTo>
                  <a:pt x="1493" y="1561"/>
                  <a:pt x="1498" y="1562"/>
                  <a:pt x="1502" y="1563"/>
                </a:cubicBezTo>
                <a:cubicBezTo>
                  <a:pt x="1506" y="1564"/>
                  <a:pt x="1511" y="1564"/>
                  <a:pt x="1515" y="1566"/>
                </a:cubicBezTo>
                <a:cubicBezTo>
                  <a:pt x="1527" y="1569"/>
                  <a:pt x="1536" y="1576"/>
                  <a:pt x="1532" y="1589"/>
                </a:cubicBezTo>
                <a:cubicBezTo>
                  <a:pt x="1528" y="1600"/>
                  <a:pt x="1516" y="1595"/>
                  <a:pt x="1507" y="1594"/>
                </a:cubicBezTo>
                <a:cubicBezTo>
                  <a:pt x="1504" y="1593"/>
                  <a:pt x="1500" y="1592"/>
                  <a:pt x="1498" y="1590"/>
                </a:cubicBezTo>
                <a:cubicBezTo>
                  <a:pt x="1480" y="1574"/>
                  <a:pt x="1478" y="1587"/>
                  <a:pt x="1474" y="1602"/>
                </a:cubicBezTo>
                <a:cubicBezTo>
                  <a:pt x="1468" y="1624"/>
                  <a:pt x="1468" y="1623"/>
                  <a:pt x="1492" y="1625"/>
                </a:cubicBezTo>
                <a:cubicBezTo>
                  <a:pt x="1506" y="1625"/>
                  <a:pt x="1515" y="1630"/>
                  <a:pt x="1509" y="1647"/>
                </a:cubicBezTo>
                <a:cubicBezTo>
                  <a:pt x="1505" y="1659"/>
                  <a:pt x="1502" y="1671"/>
                  <a:pt x="1500" y="1684"/>
                </a:cubicBezTo>
                <a:cubicBezTo>
                  <a:pt x="1497" y="1705"/>
                  <a:pt x="1504" y="1712"/>
                  <a:pt x="1525" y="1709"/>
                </a:cubicBezTo>
                <a:cubicBezTo>
                  <a:pt x="1529" y="1709"/>
                  <a:pt x="1532" y="1709"/>
                  <a:pt x="1535" y="1708"/>
                </a:cubicBezTo>
                <a:cubicBezTo>
                  <a:pt x="1553" y="1704"/>
                  <a:pt x="1560" y="1707"/>
                  <a:pt x="1558" y="1728"/>
                </a:cubicBezTo>
                <a:cubicBezTo>
                  <a:pt x="1554" y="1754"/>
                  <a:pt x="1565" y="1777"/>
                  <a:pt x="1579" y="1799"/>
                </a:cubicBezTo>
                <a:cubicBezTo>
                  <a:pt x="1596" y="1825"/>
                  <a:pt x="1618" y="1849"/>
                  <a:pt x="1631" y="1877"/>
                </a:cubicBezTo>
                <a:cubicBezTo>
                  <a:pt x="1639" y="1894"/>
                  <a:pt x="1643" y="1910"/>
                  <a:pt x="1634" y="1929"/>
                </a:cubicBezTo>
                <a:cubicBezTo>
                  <a:pt x="1623" y="1951"/>
                  <a:pt x="1628" y="1975"/>
                  <a:pt x="1637" y="1998"/>
                </a:cubicBezTo>
                <a:cubicBezTo>
                  <a:pt x="1640" y="2005"/>
                  <a:pt x="1643" y="2011"/>
                  <a:pt x="1645" y="2017"/>
                </a:cubicBezTo>
                <a:cubicBezTo>
                  <a:pt x="1662" y="2054"/>
                  <a:pt x="1662" y="2054"/>
                  <a:pt x="1631" y="2080"/>
                </a:cubicBezTo>
                <a:cubicBezTo>
                  <a:pt x="1625" y="2085"/>
                  <a:pt x="1621" y="2090"/>
                  <a:pt x="1623" y="2100"/>
                </a:cubicBezTo>
                <a:cubicBezTo>
                  <a:pt x="1625" y="2111"/>
                  <a:pt x="1624" y="2123"/>
                  <a:pt x="1622" y="2134"/>
                </a:cubicBezTo>
                <a:cubicBezTo>
                  <a:pt x="1618" y="2151"/>
                  <a:pt x="1627" y="2158"/>
                  <a:pt x="1641" y="2163"/>
                </a:cubicBezTo>
                <a:cubicBezTo>
                  <a:pt x="1686" y="2179"/>
                  <a:pt x="1686" y="2179"/>
                  <a:pt x="1659" y="2218"/>
                </a:cubicBezTo>
                <a:cubicBezTo>
                  <a:pt x="1654" y="2225"/>
                  <a:pt x="1652" y="2233"/>
                  <a:pt x="1652" y="2242"/>
                </a:cubicBezTo>
                <a:cubicBezTo>
                  <a:pt x="1652" y="2249"/>
                  <a:pt x="1659" y="2258"/>
                  <a:pt x="1647" y="2261"/>
                </a:cubicBezTo>
                <a:cubicBezTo>
                  <a:pt x="1637" y="2264"/>
                  <a:pt x="1627" y="2263"/>
                  <a:pt x="1621" y="2253"/>
                </a:cubicBezTo>
                <a:cubicBezTo>
                  <a:pt x="1615" y="2245"/>
                  <a:pt x="1611" y="2236"/>
                  <a:pt x="1606" y="2226"/>
                </a:cubicBezTo>
                <a:cubicBezTo>
                  <a:pt x="1582" y="2235"/>
                  <a:pt x="1571" y="2256"/>
                  <a:pt x="1562" y="2277"/>
                </a:cubicBezTo>
                <a:cubicBezTo>
                  <a:pt x="1557" y="2287"/>
                  <a:pt x="1566" y="2296"/>
                  <a:pt x="1572" y="2303"/>
                </a:cubicBezTo>
                <a:cubicBezTo>
                  <a:pt x="1581" y="2312"/>
                  <a:pt x="1590" y="2320"/>
                  <a:pt x="1598" y="2328"/>
                </a:cubicBezTo>
                <a:cubicBezTo>
                  <a:pt x="1607" y="2337"/>
                  <a:pt x="1613" y="2347"/>
                  <a:pt x="1614" y="2360"/>
                </a:cubicBezTo>
                <a:cubicBezTo>
                  <a:pt x="1615" y="2377"/>
                  <a:pt x="1610" y="2381"/>
                  <a:pt x="1593" y="2377"/>
                </a:cubicBezTo>
                <a:cubicBezTo>
                  <a:pt x="1572" y="2371"/>
                  <a:pt x="1567" y="2377"/>
                  <a:pt x="1570" y="2398"/>
                </a:cubicBezTo>
                <a:cubicBezTo>
                  <a:pt x="1571" y="2410"/>
                  <a:pt x="1581" y="2425"/>
                  <a:pt x="1567" y="2433"/>
                </a:cubicBezTo>
                <a:cubicBezTo>
                  <a:pt x="1554" y="2440"/>
                  <a:pt x="1542" y="2427"/>
                  <a:pt x="1532" y="2419"/>
                </a:cubicBezTo>
                <a:cubicBezTo>
                  <a:pt x="1528" y="2415"/>
                  <a:pt x="1524" y="2412"/>
                  <a:pt x="1519" y="2409"/>
                </a:cubicBezTo>
                <a:cubicBezTo>
                  <a:pt x="1513" y="2405"/>
                  <a:pt x="1505" y="2404"/>
                  <a:pt x="1499" y="2410"/>
                </a:cubicBezTo>
                <a:cubicBezTo>
                  <a:pt x="1493" y="2415"/>
                  <a:pt x="1495" y="2422"/>
                  <a:pt x="1499" y="2428"/>
                </a:cubicBezTo>
                <a:cubicBezTo>
                  <a:pt x="1504" y="2437"/>
                  <a:pt x="1508" y="2446"/>
                  <a:pt x="1498" y="2455"/>
                </a:cubicBezTo>
                <a:cubicBezTo>
                  <a:pt x="1488" y="2463"/>
                  <a:pt x="1478" y="2458"/>
                  <a:pt x="1469" y="2452"/>
                </a:cubicBezTo>
                <a:cubicBezTo>
                  <a:pt x="1468" y="2451"/>
                  <a:pt x="1466" y="2449"/>
                  <a:pt x="1464" y="2448"/>
                </a:cubicBezTo>
                <a:cubicBezTo>
                  <a:pt x="1439" y="2430"/>
                  <a:pt x="1433" y="2432"/>
                  <a:pt x="1421" y="2461"/>
                </a:cubicBezTo>
                <a:cubicBezTo>
                  <a:pt x="1416" y="2475"/>
                  <a:pt x="1411" y="2486"/>
                  <a:pt x="1394" y="2484"/>
                </a:cubicBezTo>
                <a:cubicBezTo>
                  <a:pt x="1390" y="2484"/>
                  <a:pt x="1387" y="2484"/>
                  <a:pt x="1384" y="2483"/>
                </a:cubicBezTo>
                <a:cubicBezTo>
                  <a:pt x="1367" y="2477"/>
                  <a:pt x="1352" y="2485"/>
                  <a:pt x="1354" y="2502"/>
                </a:cubicBezTo>
                <a:cubicBezTo>
                  <a:pt x="1356" y="2519"/>
                  <a:pt x="1347" y="2525"/>
                  <a:pt x="1335" y="2526"/>
                </a:cubicBezTo>
                <a:cubicBezTo>
                  <a:pt x="1296" y="2528"/>
                  <a:pt x="1288" y="2552"/>
                  <a:pt x="1287" y="2586"/>
                </a:cubicBezTo>
                <a:cubicBezTo>
                  <a:pt x="1286" y="2610"/>
                  <a:pt x="1280" y="2634"/>
                  <a:pt x="1273" y="2658"/>
                </a:cubicBezTo>
                <a:cubicBezTo>
                  <a:pt x="1269" y="2669"/>
                  <a:pt x="1263" y="2676"/>
                  <a:pt x="1251" y="2679"/>
                </a:cubicBezTo>
                <a:cubicBezTo>
                  <a:pt x="1210" y="2691"/>
                  <a:pt x="1169" y="2694"/>
                  <a:pt x="1131" y="2668"/>
                </a:cubicBezTo>
                <a:cubicBezTo>
                  <a:pt x="1117" y="2658"/>
                  <a:pt x="1108" y="2647"/>
                  <a:pt x="1110" y="2628"/>
                </a:cubicBezTo>
                <a:cubicBezTo>
                  <a:pt x="1114" y="2600"/>
                  <a:pt x="1100" y="2575"/>
                  <a:pt x="1086" y="2551"/>
                </a:cubicBezTo>
                <a:cubicBezTo>
                  <a:pt x="1083" y="2544"/>
                  <a:pt x="1077" y="2543"/>
                  <a:pt x="1070" y="2542"/>
                </a:cubicBezTo>
                <a:cubicBezTo>
                  <a:pt x="1046" y="2539"/>
                  <a:pt x="1022" y="2537"/>
                  <a:pt x="998" y="2538"/>
                </a:cubicBezTo>
                <a:cubicBezTo>
                  <a:pt x="983" y="2538"/>
                  <a:pt x="973" y="2533"/>
                  <a:pt x="964" y="2522"/>
                </a:cubicBezTo>
                <a:cubicBezTo>
                  <a:pt x="955" y="2512"/>
                  <a:pt x="947" y="2501"/>
                  <a:pt x="934" y="2495"/>
                </a:cubicBezTo>
                <a:cubicBezTo>
                  <a:pt x="920" y="2489"/>
                  <a:pt x="908" y="2487"/>
                  <a:pt x="893" y="2497"/>
                </a:cubicBezTo>
                <a:cubicBezTo>
                  <a:pt x="875" y="2510"/>
                  <a:pt x="859" y="2504"/>
                  <a:pt x="852" y="2482"/>
                </a:cubicBezTo>
                <a:cubicBezTo>
                  <a:pt x="839" y="2444"/>
                  <a:pt x="821" y="2440"/>
                  <a:pt x="790" y="2468"/>
                </a:cubicBezTo>
                <a:cubicBezTo>
                  <a:pt x="773" y="2482"/>
                  <a:pt x="762" y="2501"/>
                  <a:pt x="747" y="2517"/>
                </a:cubicBezTo>
                <a:cubicBezTo>
                  <a:pt x="735" y="2529"/>
                  <a:pt x="723" y="2540"/>
                  <a:pt x="700" y="2543"/>
                </a:cubicBezTo>
                <a:cubicBezTo>
                  <a:pt x="719" y="2512"/>
                  <a:pt x="734" y="2485"/>
                  <a:pt x="752" y="2457"/>
                </a:cubicBezTo>
                <a:cubicBezTo>
                  <a:pt x="770" y="2428"/>
                  <a:pt x="746" y="2370"/>
                  <a:pt x="711" y="2373"/>
                </a:cubicBezTo>
                <a:cubicBezTo>
                  <a:pt x="670" y="2376"/>
                  <a:pt x="657" y="2354"/>
                  <a:pt x="649" y="2321"/>
                </a:cubicBezTo>
                <a:cubicBezTo>
                  <a:pt x="647" y="2316"/>
                  <a:pt x="646" y="2311"/>
                  <a:pt x="644" y="2306"/>
                </a:cubicBezTo>
                <a:cubicBezTo>
                  <a:pt x="638" y="2284"/>
                  <a:pt x="636" y="2283"/>
                  <a:pt x="616" y="2294"/>
                </a:cubicBezTo>
                <a:cubicBezTo>
                  <a:pt x="599" y="2304"/>
                  <a:pt x="586" y="2318"/>
                  <a:pt x="574" y="2334"/>
                </a:cubicBezTo>
                <a:cubicBezTo>
                  <a:pt x="567" y="2344"/>
                  <a:pt x="561" y="2348"/>
                  <a:pt x="548" y="2343"/>
                </a:cubicBezTo>
                <a:cubicBezTo>
                  <a:pt x="537" y="2339"/>
                  <a:pt x="525" y="2338"/>
                  <a:pt x="513" y="2337"/>
                </a:cubicBezTo>
                <a:cubicBezTo>
                  <a:pt x="505" y="2336"/>
                  <a:pt x="498" y="2340"/>
                  <a:pt x="496" y="2348"/>
                </a:cubicBezTo>
                <a:cubicBezTo>
                  <a:pt x="494" y="2357"/>
                  <a:pt x="497" y="2363"/>
                  <a:pt x="505" y="2367"/>
                </a:cubicBezTo>
                <a:cubicBezTo>
                  <a:pt x="511" y="2370"/>
                  <a:pt x="517" y="2372"/>
                  <a:pt x="523" y="2375"/>
                </a:cubicBezTo>
                <a:cubicBezTo>
                  <a:pt x="533" y="2380"/>
                  <a:pt x="537" y="2387"/>
                  <a:pt x="535" y="2399"/>
                </a:cubicBezTo>
                <a:cubicBezTo>
                  <a:pt x="529" y="2435"/>
                  <a:pt x="542" y="2460"/>
                  <a:pt x="574" y="2476"/>
                </a:cubicBezTo>
                <a:cubicBezTo>
                  <a:pt x="579" y="2479"/>
                  <a:pt x="590" y="2478"/>
                  <a:pt x="588" y="2487"/>
                </a:cubicBezTo>
                <a:cubicBezTo>
                  <a:pt x="587" y="2496"/>
                  <a:pt x="578" y="2498"/>
                  <a:pt x="569" y="2499"/>
                </a:cubicBezTo>
                <a:cubicBezTo>
                  <a:pt x="568" y="2499"/>
                  <a:pt x="567" y="2499"/>
                  <a:pt x="566" y="2499"/>
                </a:cubicBezTo>
                <a:cubicBezTo>
                  <a:pt x="542" y="2503"/>
                  <a:pt x="535" y="2514"/>
                  <a:pt x="547" y="2533"/>
                </a:cubicBezTo>
                <a:cubicBezTo>
                  <a:pt x="558" y="2551"/>
                  <a:pt x="555" y="2565"/>
                  <a:pt x="545" y="2580"/>
                </a:cubicBezTo>
                <a:cubicBezTo>
                  <a:pt x="532" y="2600"/>
                  <a:pt x="522" y="2621"/>
                  <a:pt x="528" y="2646"/>
                </a:cubicBezTo>
                <a:cubicBezTo>
                  <a:pt x="531" y="2657"/>
                  <a:pt x="520" y="2662"/>
                  <a:pt x="513" y="2664"/>
                </a:cubicBezTo>
                <a:cubicBezTo>
                  <a:pt x="487" y="2673"/>
                  <a:pt x="475" y="2690"/>
                  <a:pt x="472" y="2716"/>
                </a:cubicBezTo>
                <a:cubicBezTo>
                  <a:pt x="470" y="2732"/>
                  <a:pt x="464" y="2735"/>
                  <a:pt x="448" y="2725"/>
                </a:cubicBezTo>
                <a:cubicBezTo>
                  <a:pt x="414" y="2704"/>
                  <a:pt x="364" y="2719"/>
                  <a:pt x="349" y="2754"/>
                </a:cubicBezTo>
                <a:cubicBezTo>
                  <a:pt x="346" y="2761"/>
                  <a:pt x="342" y="2770"/>
                  <a:pt x="349" y="2776"/>
                </a:cubicBezTo>
                <a:cubicBezTo>
                  <a:pt x="356" y="2782"/>
                  <a:pt x="366" y="2785"/>
                  <a:pt x="375" y="2779"/>
                </a:cubicBezTo>
                <a:cubicBezTo>
                  <a:pt x="381" y="2776"/>
                  <a:pt x="387" y="2771"/>
                  <a:pt x="393" y="2767"/>
                </a:cubicBezTo>
                <a:cubicBezTo>
                  <a:pt x="399" y="2762"/>
                  <a:pt x="405" y="2759"/>
                  <a:pt x="410" y="2765"/>
                </a:cubicBezTo>
                <a:cubicBezTo>
                  <a:pt x="416" y="2772"/>
                  <a:pt x="412" y="2778"/>
                  <a:pt x="407" y="2783"/>
                </a:cubicBezTo>
                <a:cubicBezTo>
                  <a:pt x="403" y="2788"/>
                  <a:pt x="397" y="2792"/>
                  <a:pt x="393" y="2796"/>
                </a:cubicBezTo>
                <a:cubicBezTo>
                  <a:pt x="384" y="2805"/>
                  <a:pt x="379" y="2817"/>
                  <a:pt x="388" y="2827"/>
                </a:cubicBezTo>
                <a:cubicBezTo>
                  <a:pt x="396" y="2835"/>
                  <a:pt x="407" y="2827"/>
                  <a:pt x="415" y="2821"/>
                </a:cubicBezTo>
                <a:cubicBezTo>
                  <a:pt x="422" y="2816"/>
                  <a:pt x="427" y="2807"/>
                  <a:pt x="436" y="2804"/>
                </a:cubicBezTo>
                <a:cubicBezTo>
                  <a:pt x="449" y="2799"/>
                  <a:pt x="457" y="2801"/>
                  <a:pt x="456" y="2817"/>
                </a:cubicBezTo>
                <a:cubicBezTo>
                  <a:pt x="455" y="2839"/>
                  <a:pt x="446" y="2857"/>
                  <a:pt x="434" y="2874"/>
                </a:cubicBezTo>
                <a:cubicBezTo>
                  <a:pt x="419" y="2896"/>
                  <a:pt x="418" y="2908"/>
                  <a:pt x="434" y="2929"/>
                </a:cubicBezTo>
                <a:cubicBezTo>
                  <a:pt x="439" y="2937"/>
                  <a:pt x="447" y="2944"/>
                  <a:pt x="454" y="2951"/>
                </a:cubicBezTo>
                <a:cubicBezTo>
                  <a:pt x="457" y="2954"/>
                  <a:pt x="462" y="2957"/>
                  <a:pt x="460" y="2962"/>
                </a:cubicBezTo>
                <a:cubicBezTo>
                  <a:pt x="458" y="2968"/>
                  <a:pt x="453" y="2969"/>
                  <a:pt x="449" y="2968"/>
                </a:cubicBezTo>
                <a:cubicBezTo>
                  <a:pt x="431" y="2964"/>
                  <a:pt x="427" y="2972"/>
                  <a:pt x="428" y="2988"/>
                </a:cubicBezTo>
                <a:cubicBezTo>
                  <a:pt x="429" y="3008"/>
                  <a:pt x="416" y="3022"/>
                  <a:pt x="402" y="3033"/>
                </a:cubicBezTo>
                <a:cubicBezTo>
                  <a:pt x="391" y="3042"/>
                  <a:pt x="390" y="3049"/>
                  <a:pt x="401" y="3057"/>
                </a:cubicBezTo>
                <a:cubicBezTo>
                  <a:pt x="407" y="3061"/>
                  <a:pt x="411" y="3065"/>
                  <a:pt x="409" y="3073"/>
                </a:cubicBezTo>
                <a:cubicBezTo>
                  <a:pt x="407" y="3084"/>
                  <a:pt x="399" y="3082"/>
                  <a:pt x="392" y="3084"/>
                </a:cubicBezTo>
                <a:cubicBezTo>
                  <a:pt x="388" y="3085"/>
                  <a:pt x="383" y="3085"/>
                  <a:pt x="378" y="3086"/>
                </a:cubicBezTo>
                <a:cubicBezTo>
                  <a:pt x="351" y="3089"/>
                  <a:pt x="345" y="3104"/>
                  <a:pt x="361" y="3127"/>
                </a:cubicBezTo>
                <a:cubicBezTo>
                  <a:pt x="363" y="3130"/>
                  <a:pt x="365" y="3132"/>
                  <a:pt x="366" y="3135"/>
                </a:cubicBezTo>
                <a:cubicBezTo>
                  <a:pt x="369" y="3141"/>
                  <a:pt x="371" y="3149"/>
                  <a:pt x="365" y="3153"/>
                </a:cubicBezTo>
                <a:cubicBezTo>
                  <a:pt x="360" y="3157"/>
                  <a:pt x="353" y="3153"/>
                  <a:pt x="349" y="3149"/>
                </a:cubicBezTo>
                <a:cubicBezTo>
                  <a:pt x="345" y="3145"/>
                  <a:pt x="342" y="3141"/>
                  <a:pt x="339" y="3136"/>
                </a:cubicBezTo>
                <a:cubicBezTo>
                  <a:pt x="333" y="3129"/>
                  <a:pt x="327" y="3127"/>
                  <a:pt x="319" y="3133"/>
                </a:cubicBezTo>
                <a:cubicBezTo>
                  <a:pt x="300" y="3146"/>
                  <a:pt x="279" y="3148"/>
                  <a:pt x="258" y="3149"/>
                </a:cubicBezTo>
                <a:cubicBezTo>
                  <a:pt x="233" y="3151"/>
                  <a:pt x="207" y="3148"/>
                  <a:pt x="182" y="3154"/>
                </a:cubicBezTo>
                <a:cubicBezTo>
                  <a:pt x="173" y="3156"/>
                  <a:pt x="168" y="3150"/>
                  <a:pt x="164" y="3145"/>
                </a:cubicBezTo>
                <a:cubicBezTo>
                  <a:pt x="150" y="3129"/>
                  <a:pt x="137" y="3113"/>
                  <a:pt x="112" y="3121"/>
                </a:cubicBezTo>
                <a:cubicBezTo>
                  <a:pt x="107" y="3122"/>
                  <a:pt x="104" y="3118"/>
                  <a:pt x="102" y="3114"/>
                </a:cubicBezTo>
                <a:cubicBezTo>
                  <a:pt x="91" y="3094"/>
                  <a:pt x="73" y="3078"/>
                  <a:pt x="58" y="3061"/>
                </a:cubicBezTo>
                <a:cubicBezTo>
                  <a:pt x="35" y="3035"/>
                  <a:pt x="22" y="3006"/>
                  <a:pt x="31" y="2971"/>
                </a:cubicBezTo>
                <a:cubicBezTo>
                  <a:pt x="34" y="2957"/>
                  <a:pt x="26" y="2948"/>
                  <a:pt x="18" y="2940"/>
                </a:cubicBezTo>
                <a:cubicBezTo>
                  <a:pt x="0" y="2921"/>
                  <a:pt x="1" y="2911"/>
                  <a:pt x="21" y="2896"/>
                </a:cubicBezTo>
                <a:cubicBezTo>
                  <a:pt x="43" y="2881"/>
                  <a:pt x="43" y="2881"/>
                  <a:pt x="25" y="2859"/>
                </a:cubicBezTo>
                <a:cubicBezTo>
                  <a:pt x="21" y="2854"/>
                  <a:pt x="18" y="2850"/>
                  <a:pt x="24" y="2844"/>
                </a:cubicBezTo>
                <a:cubicBezTo>
                  <a:pt x="44" y="2821"/>
                  <a:pt x="62" y="2798"/>
                  <a:pt x="83" y="2776"/>
                </a:cubicBezTo>
                <a:cubicBezTo>
                  <a:pt x="98" y="2759"/>
                  <a:pt x="117" y="2748"/>
                  <a:pt x="139" y="2743"/>
                </a:cubicBezTo>
                <a:cubicBezTo>
                  <a:pt x="153" y="2739"/>
                  <a:pt x="180" y="2703"/>
                  <a:pt x="181" y="2688"/>
                </a:cubicBezTo>
                <a:cubicBezTo>
                  <a:pt x="181" y="2683"/>
                  <a:pt x="181" y="2679"/>
                  <a:pt x="175" y="2677"/>
                </a:cubicBezTo>
                <a:cubicBezTo>
                  <a:pt x="144" y="2663"/>
                  <a:pt x="129" y="2636"/>
                  <a:pt x="116" y="2607"/>
                </a:cubicBezTo>
                <a:cubicBezTo>
                  <a:pt x="113" y="2601"/>
                  <a:pt x="111" y="2596"/>
                  <a:pt x="108" y="2591"/>
                </a:cubicBezTo>
                <a:cubicBezTo>
                  <a:pt x="98" y="2575"/>
                  <a:pt x="93" y="2561"/>
                  <a:pt x="100" y="2541"/>
                </a:cubicBezTo>
                <a:cubicBezTo>
                  <a:pt x="107" y="2521"/>
                  <a:pt x="96" y="2501"/>
                  <a:pt x="86" y="2483"/>
                </a:cubicBezTo>
                <a:cubicBezTo>
                  <a:pt x="82" y="2474"/>
                  <a:pt x="80" y="2468"/>
                  <a:pt x="87" y="2459"/>
                </a:cubicBezTo>
                <a:cubicBezTo>
                  <a:pt x="115" y="2421"/>
                  <a:pt x="136" y="2379"/>
                  <a:pt x="140" y="2330"/>
                </a:cubicBezTo>
                <a:cubicBezTo>
                  <a:pt x="141" y="2323"/>
                  <a:pt x="143" y="2320"/>
                  <a:pt x="150" y="2322"/>
                </a:cubicBezTo>
                <a:cubicBezTo>
                  <a:pt x="178" y="2328"/>
                  <a:pt x="196" y="2313"/>
                  <a:pt x="211" y="2293"/>
                </a:cubicBezTo>
                <a:cubicBezTo>
                  <a:pt x="218" y="2284"/>
                  <a:pt x="224" y="2279"/>
                  <a:pt x="237" y="2285"/>
                </a:cubicBezTo>
                <a:cubicBezTo>
                  <a:pt x="253" y="2294"/>
                  <a:pt x="268" y="2286"/>
                  <a:pt x="281" y="2275"/>
                </a:cubicBezTo>
                <a:cubicBezTo>
                  <a:pt x="292" y="2266"/>
                  <a:pt x="303" y="2255"/>
                  <a:pt x="314" y="2246"/>
                </a:cubicBezTo>
                <a:cubicBezTo>
                  <a:pt x="325" y="2238"/>
                  <a:pt x="335" y="2237"/>
                  <a:pt x="338" y="2254"/>
                </a:cubicBezTo>
                <a:cubicBezTo>
                  <a:pt x="338" y="2258"/>
                  <a:pt x="339" y="2262"/>
                  <a:pt x="341" y="2266"/>
                </a:cubicBezTo>
                <a:cubicBezTo>
                  <a:pt x="343" y="2271"/>
                  <a:pt x="343" y="2279"/>
                  <a:pt x="350" y="2280"/>
                </a:cubicBezTo>
                <a:cubicBezTo>
                  <a:pt x="356" y="2280"/>
                  <a:pt x="360" y="2275"/>
                  <a:pt x="363" y="2271"/>
                </a:cubicBezTo>
                <a:cubicBezTo>
                  <a:pt x="378" y="2254"/>
                  <a:pt x="384" y="2255"/>
                  <a:pt x="393" y="2276"/>
                </a:cubicBezTo>
                <a:cubicBezTo>
                  <a:pt x="395" y="2281"/>
                  <a:pt x="396" y="2285"/>
                  <a:pt x="399" y="2289"/>
                </a:cubicBezTo>
                <a:cubicBezTo>
                  <a:pt x="403" y="2295"/>
                  <a:pt x="407" y="2300"/>
                  <a:pt x="417" y="2296"/>
                </a:cubicBezTo>
                <a:cubicBezTo>
                  <a:pt x="426" y="2291"/>
                  <a:pt x="426" y="2287"/>
                  <a:pt x="424" y="2279"/>
                </a:cubicBezTo>
                <a:cubicBezTo>
                  <a:pt x="414" y="2234"/>
                  <a:pt x="425" y="2195"/>
                  <a:pt x="452" y="2158"/>
                </a:cubicBezTo>
                <a:cubicBezTo>
                  <a:pt x="468" y="2136"/>
                  <a:pt x="489" y="2122"/>
                  <a:pt x="516" y="2118"/>
                </a:cubicBezTo>
                <a:cubicBezTo>
                  <a:pt x="528" y="2116"/>
                  <a:pt x="530" y="2112"/>
                  <a:pt x="526" y="2101"/>
                </a:cubicBezTo>
                <a:cubicBezTo>
                  <a:pt x="521" y="2088"/>
                  <a:pt x="517" y="2073"/>
                  <a:pt x="508" y="2062"/>
                </a:cubicBezTo>
                <a:cubicBezTo>
                  <a:pt x="501" y="2054"/>
                  <a:pt x="503" y="2050"/>
                  <a:pt x="512" y="2045"/>
                </a:cubicBezTo>
                <a:cubicBezTo>
                  <a:pt x="531" y="2036"/>
                  <a:pt x="542" y="1996"/>
                  <a:pt x="531" y="1978"/>
                </a:cubicBezTo>
                <a:cubicBezTo>
                  <a:pt x="527" y="1972"/>
                  <a:pt x="521" y="1972"/>
                  <a:pt x="516" y="1971"/>
                </a:cubicBezTo>
                <a:cubicBezTo>
                  <a:pt x="500" y="1967"/>
                  <a:pt x="485" y="1962"/>
                  <a:pt x="473" y="1950"/>
                </a:cubicBezTo>
                <a:cubicBezTo>
                  <a:pt x="454" y="1929"/>
                  <a:pt x="460" y="1910"/>
                  <a:pt x="488" y="1904"/>
                </a:cubicBezTo>
                <a:cubicBezTo>
                  <a:pt x="496" y="1902"/>
                  <a:pt x="505" y="1902"/>
                  <a:pt x="513" y="1900"/>
                </a:cubicBezTo>
                <a:cubicBezTo>
                  <a:pt x="535" y="1894"/>
                  <a:pt x="541" y="1884"/>
                  <a:pt x="534" y="1862"/>
                </a:cubicBezTo>
                <a:cubicBezTo>
                  <a:pt x="531" y="1851"/>
                  <a:pt x="525" y="1843"/>
                  <a:pt x="519" y="1834"/>
                </a:cubicBezTo>
                <a:cubicBezTo>
                  <a:pt x="512" y="1825"/>
                  <a:pt x="506" y="1817"/>
                  <a:pt x="501" y="1807"/>
                </a:cubicBezTo>
                <a:cubicBezTo>
                  <a:pt x="497" y="1800"/>
                  <a:pt x="494" y="1791"/>
                  <a:pt x="496" y="1782"/>
                </a:cubicBezTo>
                <a:cubicBezTo>
                  <a:pt x="500" y="1770"/>
                  <a:pt x="511" y="1778"/>
                  <a:pt x="518" y="1777"/>
                </a:cubicBezTo>
                <a:cubicBezTo>
                  <a:pt x="535" y="1773"/>
                  <a:pt x="553" y="1772"/>
                  <a:pt x="567" y="1761"/>
                </a:cubicBezTo>
                <a:cubicBezTo>
                  <a:pt x="576" y="1753"/>
                  <a:pt x="578" y="1746"/>
                  <a:pt x="571" y="1735"/>
                </a:cubicBezTo>
                <a:cubicBezTo>
                  <a:pt x="561" y="1720"/>
                  <a:pt x="547" y="1706"/>
                  <a:pt x="535" y="1693"/>
                </a:cubicBezTo>
                <a:cubicBezTo>
                  <a:pt x="515" y="1671"/>
                  <a:pt x="499" y="1649"/>
                  <a:pt x="514" y="1618"/>
                </a:cubicBezTo>
                <a:cubicBezTo>
                  <a:pt x="517" y="1610"/>
                  <a:pt x="512" y="1605"/>
                  <a:pt x="508" y="1600"/>
                </a:cubicBezTo>
                <a:cubicBezTo>
                  <a:pt x="501" y="1590"/>
                  <a:pt x="490" y="1584"/>
                  <a:pt x="480" y="1579"/>
                </a:cubicBezTo>
                <a:cubicBezTo>
                  <a:pt x="464" y="1571"/>
                  <a:pt x="448" y="1565"/>
                  <a:pt x="440" y="1547"/>
                </a:cubicBez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  <a:scene3d>
            <a:camera prst="isometricTopUp">
              <a:rot lat="585005" lon="17518078" rev="3941966"/>
            </a:camera>
            <a:lightRig rig="threePt" dir="t"/>
          </a:scene3d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en-US" sz="900"/>
          </a:p>
        </p:txBody>
      </p:sp>
      <p:grpSp>
        <p:nvGrpSpPr>
          <p:cNvPr id="2" name="Group 44">
            <a:extLst>
              <a:ext uri="{FF2B5EF4-FFF2-40B4-BE49-F238E27FC236}">
                <a16:creationId xmlns:a16="http://schemas.microsoft.com/office/drawing/2014/main" id="{AC3BD627-8DC3-4319-BBE7-62A9DC5A6810}"/>
              </a:ext>
            </a:extLst>
          </p:cNvPr>
          <p:cNvGrpSpPr/>
          <p:nvPr/>
        </p:nvGrpSpPr>
        <p:grpSpPr>
          <a:xfrm>
            <a:off x="648426" y="1558637"/>
            <a:ext cx="3856163" cy="3385211"/>
            <a:chOff x="4733216" y="3486970"/>
            <a:chExt cx="7836692" cy="5830833"/>
          </a:xfrm>
          <a:solidFill>
            <a:schemeClr val="bg1"/>
          </a:solidFill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BA4296D1-9136-4EF7-BF73-9C4336E28E0C}"/>
                </a:ext>
              </a:extLst>
            </p:cNvPr>
            <p:cNvSpPr/>
            <p:nvPr/>
          </p:nvSpPr>
          <p:spPr>
            <a:xfrm rot="5400000">
              <a:off x="6801154" y="2120167"/>
              <a:ext cx="4401951" cy="7135557"/>
            </a:xfrm>
            <a:custGeom>
              <a:avLst/>
              <a:gdLst>
                <a:gd name="connsiteX0" fmla="*/ 1574201 w 4401951"/>
                <a:gd name="connsiteY0" fmla="*/ 1307005 h 7135557"/>
                <a:gd name="connsiteX1" fmla="*/ 1595137 w 4401951"/>
                <a:gd name="connsiteY1" fmla="*/ 1308799 h 7135557"/>
                <a:gd name="connsiteX2" fmla="*/ 1596178 w 4401951"/>
                <a:gd name="connsiteY2" fmla="*/ 1307005 h 7135557"/>
                <a:gd name="connsiteX3" fmla="*/ 1292196 w 4401951"/>
                <a:gd name="connsiteY3" fmla="*/ 1246107 h 7135557"/>
                <a:gd name="connsiteX4" fmla="*/ 1354627 w 4401951"/>
                <a:gd name="connsiteY4" fmla="*/ 1145598 h 7135557"/>
                <a:gd name="connsiteX5" fmla="*/ 1392692 w 4401951"/>
                <a:gd name="connsiteY5" fmla="*/ 1097590 h 7135557"/>
                <a:gd name="connsiteX6" fmla="*/ 1392692 w 4401951"/>
                <a:gd name="connsiteY6" fmla="*/ 698917 h 7135557"/>
                <a:gd name="connsiteX7" fmla="*/ 10305 w 4401951"/>
                <a:gd name="connsiteY7" fmla="*/ 1963449 h 7135557"/>
                <a:gd name="connsiteX8" fmla="*/ 243210 w 4401951"/>
                <a:gd name="connsiteY8" fmla="*/ 1270953 h 7135557"/>
                <a:gd name="connsiteX9" fmla="*/ 521312 w 4401951"/>
                <a:gd name="connsiteY9" fmla="*/ 2463671 h 7135557"/>
                <a:gd name="connsiteX10" fmla="*/ 1032923 w 4401951"/>
                <a:gd name="connsiteY10" fmla="*/ 24092 h 7135557"/>
                <a:gd name="connsiteX11" fmla="*/ 1044438 w 4401951"/>
                <a:gd name="connsiteY11" fmla="*/ 0 h 7135557"/>
                <a:gd name="connsiteX12" fmla="*/ 1093672 w 4401951"/>
                <a:gd name="connsiteY12" fmla="*/ 664478 h 7135557"/>
                <a:gd name="connsiteX13" fmla="*/ 1143670 w 4401951"/>
                <a:gd name="connsiteY13" fmla="*/ 593153 h 7135557"/>
                <a:gd name="connsiteX14" fmla="*/ 1389562 w 4401951"/>
                <a:gd name="connsiteY14" fmla="*/ 359293 h 7135557"/>
                <a:gd name="connsiteX15" fmla="*/ 1230812 w 4401951"/>
                <a:gd name="connsiteY15" fmla="*/ 1223676 h 7135557"/>
                <a:gd name="connsiteX16" fmla="*/ 1377075 w 4401951"/>
                <a:gd name="connsiteY16" fmla="*/ 659632 h 7135557"/>
                <a:gd name="connsiteX17" fmla="*/ 1392692 w 4401951"/>
                <a:gd name="connsiteY17" fmla="*/ 617304 h 7135557"/>
                <a:gd name="connsiteX18" fmla="*/ 1392692 w 4401951"/>
                <a:gd name="connsiteY18" fmla="*/ 391528 h 7135557"/>
                <a:gd name="connsiteX19" fmla="*/ 1418889 w 4401951"/>
                <a:gd name="connsiteY19" fmla="*/ 509430 h 7135557"/>
                <a:gd name="connsiteX20" fmla="*/ 1422175 w 4401951"/>
                <a:gd name="connsiteY20" fmla="*/ 537401 h 7135557"/>
                <a:gd name="connsiteX21" fmla="*/ 1422535 w 4401951"/>
                <a:gd name="connsiteY21" fmla="*/ 536423 h 7135557"/>
                <a:gd name="connsiteX22" fmla="*/ 1422245 w 4401951"/>
                <a:gd name="connsiteY22" fmla="*/ 538004 h 7135557"/>
                <a:gd name="connsiteX23" fmla="*/ 1447174 w 4401951"/>
                <a:gd name="connsiteY23" fmla="*/ 750227 h 7135557"/>
                <a:gd name="connsiteX24" fmla="*/ 1448990 w 4401951"/>
                <a:gd name="connsiteY24" fmla="*/ 775589 h 7135557"/>
                <a:gd name="connsiteX25" fmla="*/ 1465396 w 4401951"/>
                <a:gd name="connsiteY25" fmla="*/ 822804 h 7135557"/>
                <a:gd name="connsiteX26" fmla="*/ 1504879 w 4401951"/>
                <a:gd name="connsiteY26" fmla="*/ 989383 h 7135557"/>
                <a:gd name="connsiteX27" fmla="*/ 1525291 w 4401951"/>
                <a:gd name="connsiteY27" fmla="*/ 962032 h 7135557"/>
                <a:gd name="connsiteX28" fmla="*/ 1586713 w 4401951"/>
                <a:gd name="connsiteY28" fmla="*/ 781661 h 7135557"/>
                <a:gd name="connsiteX29" fmla="*/ 1588900 w 4401951"/>
                <a:gd name="connsiteY29" fmla="*/ 742775 h 7135557"/>
                <a:gd name="connsiteX30" fmla="*/ 1547037 w 4401951"/>
                <a:gd name="connsiteY30" fmla="*/ 655005 h 7135557"/>
                <a:gd name="connsiteX31" fmla="*/ 1482690 w 4401951"/>
                <a:gd name="connsiteY31" fmla="*/ 547744 h 7135557"/>
                <a:gd name="connsiteX32" fmla="*/ 1587215 w 4401951"/>
                <a:gd name="connsiteY32" fmla="*/ 625548 h 7135557"/>
                <a:gd name="connsiteX33" fmla="*/ 1582482 w 4401951"/>
                <a:gd name="connsiteY33" fmla="*/ 574855 h 7135557"/>
                <a:gd name="connsiteX34" fmla="*/ 1467846 w 4401951"/>
                <a:gd name="connsiteY34" fmla="*/ 238210 h 7135557"/>
                <a:gd name="connsiteX35" fmla="*/ 1861129 w 4401951"/>
                <a:gd name="connsiteY35" fmla="*/ 883588 h 7135557"/>
                <a:gd name="connsiteX36" fmla="*/ 1867608 w 4401951"/>
                <a:gd name="connsiteY36" fmla="*/ 952388 h 7135557"/>
                <a:gd name="connsiteX37" fmla="*/ 1901281 w 4401951"/>
                <a:gd name="connsiteY37" fmla="*/ 1014707 h 7135557"/>
                <a:gd name="connsiteX38" fmla="*/ 1931966 w 4401951"/>
                <a:gd name="connsiteY38" fmla="*/ 1099383 h 7135557"/>
                <a:gd name="connsiteX39" fmla="*/ 1935528 w 4401951"/>
                <a:gd name="connsiteY39" fmla="*/ 1036077 h 7135557"/>
                <a:gd name="connsiteX40" fmla="*/ 1810993 w 4401951"/>
                <a:gd name="connsiteY40" fmla="*/ 593384 h 7135557"/>
                <a:gd name="connsiteX41" fmla="*/ 2043828 w 4401951"/>
                <a:gd name="connsiteY41" fmla="*/ 843442 h 7135557"/>
                <a:gd name="connsiteX42" fmla="*/ 2112308 w 4401951"/>
                <a:gd name="connsiteY42" fmla="*/ 960153 h 7135557"/>
                <a:gd name="connsiteX43" fmla="*/ 2183813 w 4401951"/>
                <a:gd name="connsiteY43" fmla="*/ 879627 h 7135557"/>
                <a:gd name="connsiteX44" fmla="*/ 2714982 w 4401951"/>
                <a:gd name="connsiteY44" fmla="*/ 21558 h 7135557"/>
                <a:gd name="connsiteX45" fmla="*/ 1715073 w 4401951"/>
                <a:gd name="connsiteY45" fmla="*/ 2645841 h 7135557"/>
                <a:gd name="connsiteX46" fmla="*/ 2784794 w 4401951"/>
                <a:gd name="connsiteY46" fmla="*/ 1156569 h 7135557"/>
                <a:gd name="connsiteX47" fmla="*/ 1969674 w 4401951"/>
                <a:gd name="connsiteY47" fmla="*/ 3737766 h 7135557"/>
                <a:gd name="connsiteX48" fmla="*/ 2540919 w 4401951"/>
                <a:gd name="connsiteY48" fmla="*/ 3073208 h 7135557"/>
                <a:gd name="connsiteX49" fmla="*/ 2241680 w 4401951"/>
                <a:gd name="connsiteY49" fmla="*/ 4524527 h 7135557"/>
                <a:gd name="connsiteX50" fmla="*/ 2635972 w 4401951"/>
                <a:gd name="connsiteY50" fmla="*/ 3936651 h 7135557"/>
                <a:gd name="connsiteX51" fmla="*/ 2980221 w 4401951"/>
                <a:gd name="connsiteY51" fmla="*/ 4653430 h 7135557"/>
                <a:gd name="connsiteX52" fmla="*/ 2724238 w 4401951"/>
                <a:gd name="connsiteY52" fmla="*/ 5226768 h 7135557"/>
                <a:gd name="connsiteX53" fmla="*/ 3269110 w 4401951"/>
                <a:gd name="connsiteY53" fmla="*/ 4904889 h 7135557"/>
                <a:gd name="connsiteX54" fmla="*/ 4062237 w 4401951"/>
                <a:gd name="connsiteY54" fmla="*/ 6863126 h 7135557"/>
                <a:gd name="connsiteX55" fmla="*/ 1163872 w 4401951"/>
                <a:gd name="connsiteY55" fmla="*/ 2381077 h 7135557"/>
                <a:gd name="connsiteX56" fmla="*/ 1171818 w 4401951"/>
                <a:gd name="connsiteY56" fmla="*/ 2187765 h 7135557"/>
                <a:gd name="connsiteX57" fmla="*/ 1165562 w 4401951"/>
                <a:gd name="connsiteY57" fmla="*/ 2187901 h 7135557"/>
                <a:gd name="connsiteX58" fmla="*/ 1159676 w 4401951"/>
                <a:gd name="connsiteY58" fmla="*/ 2158334 h 7135557"/>
                <a:gd name="connsiteX59" fmla="*/ 1140976 w 4401951"/>
                <a:gd name="connsiteY59" fmla="*/ 2015351 h 7135557"/>
                <a:gd name="connsiteX60" fmla="*/ 1134897 w 4401951"/>
                <a:gd name="connsiteY60" fmla="*/ 1881299 h 7135557"/>
                <a:gd name="connsiteX61" fmla="*/ 1113671 w 4401951"/>
                <a:gd name="connsiteY61" fmla="*/ 2032179 h 7135557"/>
                <a:gd name="connsiteX62" fmla="*/ 4401951 w 4401951"/>
                <a:gd name="connsiteY62" fmla="*/ 7116709 h 7135557"/>
                <a:gd name="connsiteX63" fmla="*/ 820316 w 4401951"/>
                <a:gd name="connsiteY63" fmla="*/ 6024940 h 7135557"/>
                <a:gd name="connsiteX64" fmla="*/ 1563906 w 4401951"/>
                <a:gd name="connsiteY64" fmla="*/ 6099531 h 7135557"/>
                <a:gd name="connsiteX65" fmla="*/ 162104 w 4401951"/>
                <a:gd name="connsiteY65" fmla="*/ 4265506 h 7135557"/>
                <a:gd name="connsiteX66" fmla="*/ 884894 w 4401951"/>
                <a:gd name="connsiteY66" fmla="*/ 4858595 h 7135557"/>
                <a:gd name="connsiteX67" fmla="*/ 59825 w 4401951"/>
                <a:gd name="connsiteY67" fmla="*/ 3067213 h 7135557"/>
                <a:gd name="connsiteX68" fmla="*/ 601746 w 4401951"/>
                <a:gd name="connsiteY68" fmla="*/ 3720191 h 7135557"/>
                <a:gd name="connsiteX69" fmla="*/ 10305 w 4401951"/>
                <a:gd name="connsiteY69" fmla="*/ 1963449 h 713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401951" h="7135557">
                  <a:moveTo>
                    <a:pt x="1574201" y="1307005"/>
                  </a:moveTo>
                  <a:lnTo>
                    <a:pt x="1595137" y="1308799"/>
                  </a:lnTo>
                  <a:lnTo>
                    <a:pt x="1596178" y="1307005"/>
                  </a:lnTo>
                  <a:close/>
                  <a:moveTo>
                    <a:pt x="1292196" y="1246107"/>
                  </a:moveTo>
                  <a:lnTo>
                    <a:pt x="1354627" y="1145598"/>
                  </a:lnTo>
                  <a:lnTo>
                    <a:pt x="1392692" y="1097590"/>
                  </a:lnTo>
                  <a:lnTo>
                    <a:pt x="1392692" y="698917"/>
                  </a:lnTo>
                  <a:close/>
                  <a:moveTo>
                    <a:pt x="10305" y="1963449"/>
                  </a:moveTo>
                  <a:cubicBezTo>
                    <a:pt x="35305" y="1737141"/>
                    <a:pt x="107341" y="1504847"/>
                    <a:pt x="243210" y="1270953"/>
                  </a:cubicBezTo>
                  <a:cubicBezTo>
                    <a:pt x="169779" y="1766302"/>
                    <a:pt x="247539" y="2226400"/>
                    <a:pt x="521312" y="2463671"/>
                  </a:cubicBezTo>
                  <a:cubicBezTo>
                    <a:pt x="290444" y="1194996"/>
                    <a:pt x="254291" y="837377"/>
                    <a:pt x="1032923" y="24092"/>
                  </a:cubicBezTo>
                  <a:cubicBezTo>
                    <a:pt x="1038793" y="11284"/>
                    <a:pt x="1042539" y="3412"/>
                    <a:pt x="1044438" y="0"/>
                  </a:cubicBezTo>
                  <a:lnTo>
                    <a:pt x="1093672" y="664478"/>
                  </a:lnTo>
                  <a:lnTo>
                    <a:pt x="1143670" y="593153"/>
                  </a:lnTo>
                  <a:cubicBezTo>
                    <a:pt x="1210644" y="509720"/>
                    <a:pt x="1291811" y="431141"/>
                    <a:pt x="1389562" y="359293"/>
                  </a:cubicBezTo>
                  <a:cubicBezTo>
                    <a:pt x="1199332" y="664152"/>
                    <a:pt x="1118671" y="989135"/>
                    <a:pt x="1230812" y="1223676"/>
                  </a:cubicBezTo>
                  <a:cubicBezTo>
                    <a:pt x="1283709" y="998470"/>
                    <a:pt x="1328298" y="814214"/>
                    <a:pt x="1377075" y="659632"/>
                  </a:cubicBezTo>
                  <a:lnTo>
                    <a:pt x="1392692" y="617304"/>
                  </a:lnTo>
                  <a:lnTo>
                    <a:pt x="1392692" y="391528"/>
                  </a:lnTo>
                  <a:lnTo>
                    <a:pt x="1418889" y="509430"/>
                  </a:lnTo>
                  <a:lnTo>
                    <a:pt x="1422175" y="537401"/>
                  </a:lnTo>
                  <a:lnTo>
                    <a:pt x="1422535" y="536423"/>
                  </a:lnTo>
                  <a:cubicBezTo>
                    <a:pt x="1422439" y="536949"/>
                    <a:pt x="1422342" y="537477"/>
                    <a:pt x="1422245" y="538004"/>
                  </a:cubicBezTo>
                  <a:lnTo>
                    <a:pt x="1447174" y="750227"/>
                  </a:lnTo>
                  <a:lnTo>
                    <a:pt x="1448990" y="775589"/>
                  </a:lnTo>
                  <a:lnTo>
                    <a:pt x="1465396" y="822804"/>
                  </a:lnTo>
                  <a:lnTo>
                    <a:pt x="1504879" y="989383"/>
                  </a:lnTo>
                  <a:lnTo>
                    <a:pt x="1525291" y="962032"/>
                  </a:lnTo>
                  <a:cubicBezTo>
                    <a:pt x="1557458" y="907490"/>
                    <a:pt x="1577556" y="846778"/>
                    <a:pt x="1586713" y="781661"/>
                  </a:cubicBezTo>
                  <a:cubicBezTo>
                    <a:pt x="1587442" y="768698"/>
                    <a:pt x="1588171" y="755737"/>
                    <a:pt x="1588900" y="742775"/>
                  </a:cubicBezTo>
                  <a:lnTo>
                    <a:pt x="1547037" y="655005"/>
                  </a:lnTo>
                  <a:cubicBezTo>
                    <a:pt x="1527714" y="619152"/>
                    <a:pt x="1506210" y="583330"/>
                    <a:pt x="1482690" y="547744"/>
                  </a:cubicBezTo>
                  <a:lnTo>
                    <a:pt x="1587215" y="625548"/>
                  </a:lnTo>
                  <a:lnTo>
                    <a:pt x="1582482" y="574855"/>
                  </a:lnTo>
                  <a:cubicBezTo>
                    <a:pt x="1565083" y="466606"/>
                    <a:pt x="1525602" y="352408"/>
                    <a:pt x="1467846" y="238210"/>
                  </a:cubicBezTo>
                  <a:cubicBezTo>
                    <a:pt x="1710374" y="439406"/>
                    <a:pt x="1825116" y="661256"/>
                    <a:pt x="1861129" y="883588"/>
                  </a:cubicBezTo>
                  <a:lnTo>
                    <a:pt x="1867608" y="952388"/>
                  </a:lnTo>
                  <a:lnTo>
                    <a:pt x="1901281" y="1014707"/>
                  </a:lnTo>
                  <a:lnTo>
                    <a:pt x="1931966" y="1099383"/>
                  </a:lnTo>
                  <a:lnTo>
                    <a:pt x="1935528" y="1036077"/>
                  </a:lnTo>
                  <a:cubicBezTo>
                    <a:pt x="1932520" y="897911"/>
                    <a:pt x="1887999" y="745647"/>
                    <a:pt x="1810993" y="593384"/>
                  </a:cubicBezTo>
                  <a:cubicBezTo>
                    <a:pt x="1908003" y="673863"/>
                    <a:pt x="1984569" y="757646"/>
                    <a:pt x="2043828" y="843442"/>
                  </a:cubicBezTo>
                  <a:lnTo>
                    <a:pt x="2112308" y="960153"/>
                  </a:lnTo>
                  <a:lnTo>
                    <a:pt x="2183813" y="879627"/>
                  </a:lnTo>
                  <a:cubicBezTo>
                    <a:pt x="2322640" y="717571"/>
                    <a:pt x="2486557" y="489948"/>
                    <a:pt x="2714982" y="21558"/>
                  </a:cubicBezTo>
                  <a:cubicBezTo>
                    <a:pt x="3240019" y="1209833"/>
                    <a:pt x="1631771" y="1832795"/>
                    <a:pt x="1715073" y="2645841"/>
                  </a:cubicBezTo>
                  <a:cubicBezTo>
                    <a:pt x="2045535" y="2037427"/>
                    <a:pt x="2319419" y="1566185"/>
                    <a:pt x="2784794" y="1156569"/>
                  </a:cubicBezTo>
                  <a:cubicBezTo>
                    <a:pt x="3117678" y="2938725"/>
                    <a:pt x="2267144" y="2835936"/>
                    <a:pt x="1969674" y="3737766"/>
                  </a:cubicBezTo>
                  <a:cubicBezTo>
                    <a:pt x="2204132" y="3553211"/>
                    <a:pt x="2311509" y="3203451"/>
                    <a:pt x="2540919" y="3073208"/>
                  </a:cubicBezTo>
                  <a:cubicBezTo>
                    <a:pt x="2781764" y="3802291"/>
                    <a:pt x="2294248" y="3762456"/>
                    <a:pt x="2241680" y="4524527"/>
                  </a:cubicBezTo>
                  <a:lnTo>
                    <a:pt x="2635972" y="3936651"/>
                  </a:lnTo>
                  <a:cubicBezTo>
                    <a:pt x="2747761" y="4010954"/>
                    <a:pt x="2965511" y="4438411"/>
                    <a:pt x="2980221" y="4653430"/>
                  </a:cubicBezTo>
                  <a:cubicBezTo>
                    <a:pt x="2994932" y="4868450"/>
                    <a:pt x="2868201" y="4856669"/>
                    <a:pt x="2724238" y="5226768"/>
                  </a:cubicBezTo>
                  <a:cubicBezTo>
                    <a:pt x="2879924" y="5084195"/>
                    <a:pt x="3180097" y="4801659"/>
                    <a:pt x="3269110" y="4904889"/>
                  </a:cubicBezTo>
                  <a:cubicBezTo>
                    <a:pt x="3572739" y="5194238"/>
                    <a:pt x="3288409" y="5620681"/>
                    <a:pt x="4062237" y="6863126"/>
                  </a:cubicBezTo>
                  <a:cubicBezTo>
                    <a:pt x="2180073" y="6016731"/>
                    <a:pt x="1166812" y="4088916"/>
                    <a:pt x="1163872" y="2381077"/>
                  </a:cubicBezTo>
                  <a:lnTo>
                    <a:pt x="1171818" y="2187765"/>
                  </a:lnTo>
                  <a:lnTo>
                    <a:pt x="1165562" y="2187901"/>
                  </a:lnTo>
                  <a:lnTo>
                    <a:pt x="1159676" y="2158334"/>
                  </a:lnTo>
                  <a:cubicBezTo>
                    <a:pt x="1151650" y="2111164"/>
                    <a:pt x="1145304" y="2063446"/>
                    <a:pt x="1140976" y="2015351"/>
                  </a:cubicBezTo>
                  <a:lnTo>
                    <a:pt x="1134897" y="1881299"/>
                  </a:lnTo>
                  <a:lnTo>
                    <a:pt x="1113671" y="2032179"/>
                  </a:lnTo>
                  <a:cubicBezTo>
                    <a:pt x="927929" y="3958603"/>
                    <a:pt x="2274745" y="6444895"/>
                    <a:pt x="4401951" y="7116709"/>
                  </a:cubicBezTo>
                  <a:cubicBezTo>
                    <a:pt x="2031981" y="7255286"/>
                    <a:pt x="1150032" y="6603410"/>
                    <a:pt x="820316" y="6024940"/>
                  </a:cubicBezTo>
                  <a:cubicBezTo>
                    <a:pt x="1359331" y="6159038"/>
                    <a:pt x="1370002" y="6176835"/>
                    <a:pt x="1563906" y="6099531"/>
                  </a:cubicBezTo>
                  <a:cubicBezTo>
                    <a:pt x="517037" y="5889014"/>
                    <a:pt x="393579" y="5232930"/>
                    <a:pt x="162104" y="4265506"/>
                  </a:cubicBezTo>
                  <a:cubicBezTo>
                    <a:pt x="342018" y="4353444"/>
                    <a:pt x="494429" y="4855174"/>
                    <a:pt x="884894" y="4858595"/>
                  </a:cubicBezTo>
                  <a:cubicBezTo>
                    <a:pt x="498053" y="4364291"/>
                    <a:pt x="-195081" y="3923696"/>
                    <a:pt x="59825" y="3067213"/>
                  </a:cubicBezTo>
                  <a:cubicBezTo>
                    <a:pt x="327943" y="3660046"/>
                    <a:pt x="203678" y="3405627"/>
                    <a:pt x="601746" y="3720191"/>
                  </a:cubicBezTo>
                  <a:cubicBezTo>
                    <a:pt x="283632" y="3267428"/>
                    <a:pt x="-64693" y="2642375"/>
                    <a:pt x="10305" y="1963449"/>
                  </a:cubicBez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3F2C3F8-1CA0-4C5C-886C-E20CDA99E954}"/>
                </a:ext>
              </a:extLst>
            </p:cNvPr>
            <p:cNvSpPr/>
            <p:nvPr/>
          </p:nvSpPr>
          <p:spPr>
            <a:xfrm rot="1520710">
              <a:off x="4733216" y="7292574"/>
              <a:ext cx="678947" cy="2025229"/>
            </a:xfrm>
            <a:custGeom>
              <a:avLst/>
              <a:gdLst>
                <a:gd name="connsiteX0" fmla="*/ 541078 w 678947"/>
                <a:gd name="connsiteY0" fmla="*/ 692150 h 1803619"/>
                <a:gd name="connsiteX1" fmla="*/ 675744 w 678947"/>
                <a:gd name="connsiteY1" fmla="*/ 1076908 h 1803619"/>
                <a:gd name="connsiteX2" fmla="*/ 678947 w 678947"/>
                <a:gd name="connsiteY2" fmla="*/ 1076908 h 1803619"/>
                <a:gd name="connsiteX3" fmla="*/ 677934 w 678947"/>
                <a:gd name="connsiteY3" fmla="*/ 1079426 h 1803619"/>
                <a:gd name="connsiteX4" fmla="*/ 678947 w 678947"/>
                <a:gd name="connsiteY4" fmla="*/ 1080591 h 1803619"/>
                <a:gd name="connsiteX5" fmla="*/ 677465 w 678947"/>
                <a:gd name="connsiteY5" fmla="*/ 1080591 h 1803619"/>
                <a:gd name="connsiteX6" fmla="*/ 380803 w 678947"/>
                <a:gd name="connsiteY6" fmla="*/ 1798594 h 1803619"/>
                <a:gd name="connsiteX7" fmla="*/ 370346 w 678947"/>
                <a:gd name="connsiteY7" fmla="*/ 1206657 h 1803619"/>
                <a:gd name="connsiteX8" fmla="*/ 430248 w 678947"/>
                <a:gd name="connsiteY8" fmla="*/ 1124930 h 1803619"/>
                <a:gd name="connsiteX9" fmla="*/ 339473 w 678947"/>
                <a:gd name="connsiteY9" fmla="*/ 1037677 h 1803619"/>
                <a:gd name="connsiteX10" fmla="*/ 248698 w 678947"/>
                <a:gd name="connsiteY10" fmla="*/ 1124930 h 1803619"/>
                <a:gd name="connsiteX11" fmla="*/ 308601 w 678947"/>
                <a:gd name="connsiteY11" fmla="*/ 1206658 h 1803619"/>
                <a:gd name="connsiteX12" fmla="*/ 298145 w 678947"/>
                <a:gd name="connsiteY12" fmla="*/ 1803619 h 1803619"/>
                <a:gd name="connsiteX13" fmla="*/ 1482 w 678947"/>
                <a:gd name="connsiteY13" fmla="*/ 1080591 h 1803619"/>
                <a:gd name="connsiteX14" fmla="*/ 1 w 678947"/>
                <a:gd name="connsiteY14" fmla="*/ 1080591 h 1803619"/>
                <a:gd name="connsiteX15" fmla="*/ 977 w 678947"/>
                <a:gd name="connsiteY15" fmla="*/ 1079335 h 1803619"/>
                <a:gd name="connsiteX16" fmla="*/ 0 w 678947"/>
                <a:gd name="connsiteY16" fmla="*/ 1076908 h 1803619"/>
                <a:gd name="connsiteX17" fmla="*/ 2865 w 678947"/>
                <a:gd name="connsiteY17" fmla="*/ 1076908 h 1803619"/>
                <a:gd name="connsiteX18" fmla="*/ 128363 w 678947"/>
                <a:gd name="connsiteY18" fmla="*/ 696719 h 1803619"/>
                <a:gd name="connsiteX19" fmla="*/ 162613 w 678947"/>
                <a:gd name="connsiteY19" fmla="*/ 573663 h 1803619"/>
                <a:gd name="connsiteX20" fmla="*/ 516334 w 678947"/>
                <a:gd name="connsiteY20" fmla="*/ 573663 h 1803619"/>
                <a:gd name="connsiteX21" fmla="*/ 561325 w 678947"/>
                <a:gd name="connsiteY21" fmla="*/ 618654 h 1803619"/>
                <a:gd name="connsiteX22" fmla="*/ 516334 w 678947"/>
                <a:gd name="connsiteY22" fmla="*/ 663645 h 1803619"/>
                <a:gd name="connsiteX23" fmla="*/ 162613 w 678947"/>
                <a:gd name="connsiteY23" fmla="*/ 663645 h 1803619"/>
                <a:gd name="connsiteX24" fmla="*/ 117622 w 678947"/>
                <a:gd name="connsiteY24" fmla="*/ 618654 h 1803619"/>
                <a:gd name="connsiteX25" fmla="*/ 162613 w 678947"/>
                <a:gd name="connsiteY25" fmla="*/ 573663 h 1803619"/>
                <a:gd name="connsiteX26" fmla="*/ 346730 w 678947"/>
                <a:gd name="connsiteY26" fmla="*/ 0 h 1803619"/>
                <a:gd name="connsiteX27" fmla="*/ 477359 w 678947"/>
                <a:gd name="connsiteY27" fmla="*/ 58057 h 1803619"/>
                <a:gd name="connsiteX28" fmla="*/ 535416 w 678947"/>
                <a:gd name="connsiteY28" fmla="*/ 508918 h 1803619"/>
                <a:gd name="connsiteX29" fmla="*/ 143530 w 678947"/>
                <a:gd name="connsiteY29" fmla="*/ 508918 h 1803619"/>
                <a:gd name="connsiteX0" fmla="*/ 541078 w 678947"/>
                <a:gd name="connsiteY0" fmla="*/ 913760 h 2025229"/>
                <a:gd name="connsiteX1" fmla="*/ 675744 w 678947"/>
                <a:gd name="connsiteY1" fmla="*/ 1298518 h 2025229"/>
                <a:gd name="connsiteX2" fmla="*/ 678947 w 678947"/>
                <a:gd name="connsiteY2" fmla="*/ 1298518 h 2025229"/>
                <a:gd name="connsiteX3" fmla="*/ 677934 w 678947"/>
                <a:gd name="connsiteY3" fmla="*/ 1301036 h 2025229"/>
                <a:gd name="connsiteX4" fmla="*/ 678947 w 678947"/>
                <a:gd name="connsiteY4" fmla="*/ 1302201 h 2025229"/>
                <a:gd name="connsiteX5" fmla="*/ 677465 w 678947"/>
                <a:gd name="connsiteY5" fmla="*/ 1302201 h 2025229"/>
                <a:gd name="connsiteX6" fmla="*/ 380803 w 678947"/>
                <a:gd name="connsiteY6" fmla="*/ 2020204 h 2025229"/>
                <a:gd name="connsiteX7" fmla="*/ 370346 w 678947"/>
                <a:gd name="connsiteY7" fmla="*/ 1428267 h 2025229"/>
                <a:gd name="connsiteX8" fmla="*/ 430248 w 678947"/>
                <a:gd name="connsiteY8" fmla="*/ 1346540 h 2025229"/>
                <a:gd name="connsiteX9" fmla="*/ 339473 w 678947"/>
                <a:gd name="connsiteY9" fmla="*/ 1259287 h 2025229"/>
                <a:gd name="connsiteX10" fmla="*/ 248698 w 678947"/>
                <a:gd name="connsiteY10" fmla="*/ 1346540 h 2025229"/>
                <a:gd name="connsiteX11" fmla="*/ 308601 w 678947"/>
                <a:gd name="connsiteY11" fmla="*/ 1428268 h 2025229"/>
                <a:gd name="connsiteX12" fmla="*/ 298145 w 678947"/>
                <a:gd name="connsiteY12" fmla="*/ 2025229 h 2025229"/>
                <a:gd name="connsiteX13" fmla="*/ 1482 w 678947"/>
                <a:gd name="connsiteY13" fmla="*/ 1302201 h 2025229"/>
                <a:gd name="connsiteX14" fmla="*/ 1 w 678947"/>
                <a:gd name="connsiteY14" fmla="*/ 1302201 h 2025229"/>
                <a:gd name="connsiteX15" fmla="*/ 977 w 678947"/>
                <a:gd name="connsiteY15" fmla="*/ 1300945 h 2025229"/>
                <a:gd name="connsiteX16" fmla="*/ 0 w 678947"/>
                <a:gd name="connsiteY16" fmla="*/ 1298518 h 2025229"/>
                <a:gd name="connsiteX17" fmla="*/ 2865 w 678947"/>
                <a:gd name="connsiteY17" fmla="*/ 1298518 h 2025229"/>
                <a:gd name="connsiteX18" fmla="*/ 128363 w 678947"/>
                <a:gd name="connsiteY18" fmla="*/ 918329 h 2025229"/>
                <a:gd name="connsiteX19" fmla="*/ 541078 w 678947"/>
                <a:gd name="connsiteY19" fmla="*/ 913760 h 2025229"/>
                <a:gd name="connsiteX20" fmla="*/ 162613 w 678947"/>
                <a:gd name="connsiteY20" fmla="*/ 795273 h 2025229"/>
                <a:gd name="connsiteX21" fmla="*/ 516334 w 678947"/>
                <a:gd name="connsiteY21" fmla="*/ 795273 h 2025229"/>
                <a:gd name="connsiteX22" fmla="*/ 561325 w 678947"/>
                <a:gd name="connsiteY22" fmla="*/ 840264 h 2025229"/>
                <a:gd name="connsiteX23" fmla="*/ 516334 w 678947"/>
                <a:gd name="connsiteY23" fmla="*/ 885255 h 2025229"/>
                <a:gd name="connsiteX24" fmla="*/ 162613 w 678947"/>
                <a:gd name="connsiteY24" fmla="*/ 885255 h 2025229"/>
                <a:gd name="connsiteX25" fmla="*/ 117622 w 678947"/>
                <a:gd name="connsiteY25" fmla="*/ 840264 h 2025229"/>
                <a:gd name="connsiteX26" fmla="*/ 162613 w 678947"/>
                <a:gd name="connsiteY26" fmla="*/ 795273 h 2025229"/>
                <a:gd name="connsiteX27" fmla="*/ 306002 w 678947"/>
                <a:gd name="connsiteY27" fmla="*/ 0 h 2025229"/>
                <a:gd name="connsiteX28" fmla="*/ 477359 w 678947"/>
                <a:gd name="connsiteY28" fmla="*/ 279667 h 2025229"/>
                <a:gd name="connsiteX29" fmla="*/ 535416 w 678947"/>
                <a:gd name="connsiteY29" fmla="*/ 730528 h 2025229"/>
                <a:gd name="connsiteX30" fmla="*/ 143530 w 678947"/>
                <a:gd name="connsiteY30" fmla="*/ 730528 h 2025229"/>
                <a:gd name="connsiteX31" fmla="*/ 306002 w 678947"/>
                <a:gd name="connsiteY31" fmla="*/ 0 h 2025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78947" h="2025229">
                  <a:moveTo>
                    <a:pt x="541078" y="913760"/>
                  </a:moveTo>
                  <a:cubicBezTo>
                    <a:pt x="517510" y="1040676"/>
                    <a:pt x="540707" y="1154107"/>
                    <a:pt x="675744" y="1298518"/>
                  </a:cubicBezTo>
                  <a:lnTo>
                    <a:pt x="678947" y="1298518"/>
                  </a:lnTo>
                  <a:lnTo>
                    <a:pt x="677934" y="1301036"/>
                  </a:lnTo>
                  <a:lnTo>
                    <a:pt x="678947" y="1302201"/>
                  </a:lnTo>
                  <a:lnTo>
                    <a:pt x="677465" y="1302201"/>
                  </a:lnTo>
                  <a:lnTo>
                    <a:pt x="380803" y="2020204"/>
                  </a:lnTo>
                  <a:lnTo>
                    <a:pt x="370346" y="1428267"/>
                  </a:lnTo>
                  <a:cubicBezTo>
                    <a:pt x="405337" y="1416402"/>
                    <a:pt x="430248" y="1384267"/>
                    <a:pt x="430248" y="1346540"/>
                  </a:cubicBezTo>
                  <a:cubicBezTo>
                    <a:pt x="430248" y="1298351"/>
                    <a:pt x="389607" y="1259287"/>
                    <a:pt x="339473" y="1259287"/>
                  </a:cubicBezTo>
                  <a:cubicBezTo>
                    <a:pt x="289339" y="1259287"/>
                    <a:pt x="248698" y="1298351"/>
                    <a:pt x="248698" y="1346540"/>
                  </a:cubicBezTo>
                  <a:cubicBezTo>
                    <a:pt x="248698" y="1384267"/>
                    <a:pt x="273609" y="1416402"/>
                    <a:pt x="308601" y="1428268"/>
                  </a:cubicBezTo>
                  <a:cubicBezTo>
                    <a:pt x="308601" y="1640657"/>
                    <a:pt x="298145" y="1812840"/>
                    <a:pt x="298145" y="2025229"/>
                  </a:cubicBezTo>
                  <a:cubicBezTo>
                    <a:pt x="195772" y="1770818"/>
                    <a:pt x="103855" y="1556612"/>
                    <a:pt x="1482" y="1302201"/>
                  </a:cubicBezTo>
                  <a:lnTo>
                    <a:pt x="1" y="1302201"/>
                  </a:lnTo>
                  <a:cubicBezTo>
                    <a:pt x="335" y="1301788"/>
                    <a:pt x="668" y="1301375"/>
                    <a:pt x="977" y="1300945"/>
                  </a:cubicBezTo>
                  <a:lnTo>
                    <a:pt x="0" y="1298518"/>
                  </a:lnTo>
                  <a:lnTo>
                    <a:pt x="2865" y="1298518"/>
                  </a:lnTo>
                  <a:cubicBezTo>
                    <a:pt x="133453" y="1136606"/>
                    <a:pt x="156667" y="1063482"/>
                    <a:pt x="128363" y="918329"/>
                  </a:cubicBezTo>
                  <a:lnTo>
                    <a:pt x="541078" y="913760"/>
                  </a:lnTo>
                  <a:close/>
                  <a:moveTo>
                    <a:pt x="162613" y="795273"/>
                  </a:moveTo>
                  <a:lnTo>
                    <a:pt x="516334" y="795273"/>
                  </a:lnTo>
                  <a:cubicBezTo>
                    <a:pt x="541182" y="795273"/>
                    <a:pt x="561325" y="815416"/>
                    <a:pt x="561325" y="840264"/>
                  </a:cubicBezTo>
                  <a:cubicBezTo>
                    <a:pt x="561325" y="865112"/>
                    <a:pt x="541182" y="885255"/>
                    <a:pt x="516334" y="885255"/>
                  </a:cubicBezTo>
                  <a:lnTo>
                    <a:pt x="162613" y="885255"/>
                  </a:lnTo>
                  <a:cubicBezTo>
                    <a:pt x="137765" y="885255"/>
                    <a:pt x="117622" y="865112"/>
                    <a:pt x="117622" y="840264"/>
                  </a:cubicBezTo>
                  <a:cubicBezTo>
                    <a:pt x="117622" y="815416"/>
                    <a:pt x="137765" y="795273"/>
                    <a:pt x="162613" y="795273"/>
                  </a:cubicBezTo>
                  <a:close/>
                  <a:moveTo>
                    <a:pt x="306002" y="0"/>
                  </a:moveTo>
                  <a:lnTo>
                    <a:pt x="477359" y="279667"/>
                  </a:lnTo>
                  <a:lnTo>
                    <a:pt x="535416" y="730528"/>
                  </a:lnTo>
                  <a:lnTo>
                    <a:pt x="143530" y="730528"/>
                  </a:lnTo>
                  <a:cubicBezTo>
                    <a:pt x="211263" y="560889"/>
                    <a:pt x="238269" y="169639"/>
                    <a:pt x="30600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/>
            </a:p>
          </p:txBody>
        </p:sp>
      </p:grpSp>
      <p:grpSp>
        <p:nvGrpSpPr>
          <p:cNvPr id="3" name="Group 47">
            <a:extLst>
              <a:ext uri="{FF2B5EF4-FFF2-40B4-BE49-F238E27FC236}">
                <a16:creationId xmlns:a16="http://schemas.microsoft.com/office/drawing/2014/main" id="{8E26355E-A180-4415-A282-BDD201486BDB}"/>
              </a:ext>
            </a:extLst>
          </p:cNvPr>
          <p:cNvGrpSpPr/>
          <p:nvPr/>
        </p:nvGrpSpPr>
        <p:grpSpPr>
          <a:xfrm rot="74106" flipH="1">
            <a:off x="5811718" y="1178519"/>
            <a:ext cx="372960" cy="446076"/>
            <a:chOff x="5704433" y="717502"/>
            <a:chExt cx="7365528" cy="8809481"/>
          </a:xfrm>
          <a:solidFill>
            <a:schemeClr val="bg1"/>
          </a:solidFill>
        </p:grpSpPr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267687D-5D54-4D4D-9555-A9B34255F78C}"/>
                </a:ext>
              </a:extLst>
            </p:cNvPr>
            <p:cNvSpPr/>
            <p:nvPr/>
          </p:nvSpPr>
          <p:spPr>
            <a:xfrm>
              <a:off x="11674968" y="8268753"/>
              <a:ext cx="765879" cy="1258230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700" h="438150">
                  <a:moveTo>
                    <a:pt x="0" y="0"/>
                  </a:moveTo>
                  <a:lnTo>
                    <a:pt x="19050" y="438150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0B2E5AC4-C413-444C-BA68-C51DABC0ACA5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A9474942-B1EF-4076-990B-5BD620548910}"/>
                </a:ext>
              </a:extLst>
            </p:cNvPr>
            <p:cNvSpPr/>
            <p:nvPr/>
          </p:nvSpPr>
          <p:spPr>
            <a:xfrm>
              <a:off x="5704433" y="5540923"/>
              <a:ext cx="793232" cy="589649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05332">
                  <a:moveTo>
                    <a:pt x="157232" y="0"/>
                  </a:moveTo>
                  <a:lnTo>
                    <a:pt x="0" y="205332"/>
                  </a:lnTo>
                  <a:lnTo>
                    <a:pt x="276225" y="157707"/>
                  </a:lnTo>
                  <a:lnTo>
                    <a:pt x="157232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718B5A3-0933-474D-846F-370E91AC1549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3AC4238-AFD2-4112-95D6-82ED82DE4A80}"/>
                </a:ext>
              </a:extLst>
            </p:cNvPr>
            <p:cNvSpPr/>
            <p:nvPr/>
          </p:nvSpPr>
          <p:spPr>
            <a:xfrm>
              <a:off x="10143209" y="2425829"/>
              <a:ext cx="2926752" cy="3993512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9175" h="1390650">
                  <a:moveTo>
                    <a:pt x="1019175" y="0"/>
                  </a:moveTo>
                  <a:lnTo>
                    <a:pt x="0" y="295275"/>
                  </a:lnTo>
                  <a:lnTo>
                    <a:pt x="19050" y="1390650"/>
                  </a:lnTo>
                  <a:lnTo>
                    <a:pt x="101917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522E02E8-24E8-4F6B-9CB6-833954E78607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40128B42-AD27-4640-BC60-7FF4BD276DAE}"/>
                </a:ext>
              </a:extLst>
            </p:cNvPr>
            <p:cNvSpPr/>
            <p:nvPr/>
          </p:nvSpPr>
          <p:spPr>
            <a:xfrm>
              <a:off x="7708809" y="717502"/>
              <a:ext cx="2543812" cy="6236443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171700">
                  <a:moveTo>
                    <a:pt x="0" y="914400"/>
                  </a:moveTo>
                  <a:lnTo>
                    <a:pt x="871538" y="0"/>
                  </a:lnTo>
                  <a:cubicBezTo>
                    <a:pt x="876300" y="723900"/>
                    <a:pt x="881063" y="1447800"/>
                    <a:pt x="885825" y="2171700"/>
                  </a:cubicBezTo>
                  <a:lnTo>
                    <a:pt x="0" y="91440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4" name="Group 48">
            <a:extLst>
              <a:ext uri="{FF2B5EF4-FFF2-40B4-BE49-F238E27FC236}">
                <a16:creationId xmlns:a16="http://schemas.microsoft.com/office/drawing/2014/main" id="{190AB368-743C-4488-8EBA-F26521343263}"/>
              </a:ext>
            </a:extLst>
          </p:cNvPr>
          <p:cNvGrpSpPr/>
          <p:nvPr/>
        </p:nvGrpSpPr>
        <p:grpSpPr>
          <a:xfrm rot="74106" flipH="1">
            <a:off x="7703269" y="141153"/>
            <a:ext cx="686235" cy="777691"/>
            <a:chOff x="5365048" y="479821"/>
            <a:chExt cx="8036930" cy="9108010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395662B-F167-44D5-814A-D7929D40CF63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586E9982-E4F6-49E6-9DFA-EAB7CB88D798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C88E72B-606C-455F-9F21-F74A1881DA14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81EF72A-930C-4BFD-A59C-8172CBE4C75B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C5150E5E-2835-46B3-AD5F-1CD59C385250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3DFD155F-7F67-4D3D-A7D9-8A1EA7BB4F28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2C6F5F67-35F5-437F-B7C6-2BE7C1699A11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5" name="Group 49">
            <a:extLst>
              <a:ext uri="{FF2B5EF4-FFF2-40B4-BE49-F238E27FC236}">
                <a16:creationId xmlns:a16="http://schemas.microsoft.com/office/drawing/2014/main" id="{D55016E2-82D8-42BE-9750-8C7CD1FC9A1F}"/>
              </a:ext>
            </a:extLst>
          </p:cNvPr>
          <p:cNvGrpSpPr/>
          <p:nvPr/>
        </p:nvGrpSpPr>
        <p:grpSpPr>
          <a:xfrm rot="74106" flipH="1">
            <a:off x="6021481" y="1933320"/>
            <a:ext cx="191660" cy="197986"/>
            <a:chOff x="5365048" y="1982197"/>
            <a:chExt cx="7362621" cy="7605634"/>
          </a:xfrm>
          <a:solidFill>
            <a:schemeClr val="bg1"/>
          </a:solidFill>
        </p:grpSpPr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D7019B01-A3C5-4E7A-BA07-7B7E8B4B37EB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A5D8B653-5BB2-417B-A240-6A188D1AD044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E53D7C37-A239-4161-9BD8-1642FFEA0F80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299447B-4B56-4224-BD72-B4518A754DED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EFF8AB55-C79E-441E-A45D-A5F3AC94F5F3}"/>
                </a:ext>
              </a:extLst>
            </p:cNvPr>
            <p:cNvSpPr/>
            <p:nvPr/>
          </p:nvSpPr>
          <p:spPr>
            <a:xfrm>
              <a:off x="9871173" y="3444023"/>
              <a:ext cx="1940058" cy="2975318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  <a:gd name="connsiteX0" fmla="*/ 1247497 w 1247497"/>
                <a:gd name="connsiteY0" fmla="*/ 0 h 1024830"/>
                <a:gd name="connsiteX1" fmla="*/ 0 w 1247497"/>
                <a:gd name="connsiteY1" fmla="*/ 277330 h 1024830"/>
                <a:gd name="connsiteX2" fmla="*/ 113780 w 1247497"/>
                <a:gd name="connsiteY2" fmla="*/ 1024830 h 1024830"/>
                <a:gd name="connsiteX3" fmla="*/ 1247497 w 1247497"/>
                <a:gd name="connsiteY3" fmla="*/ 0 h 1024830"/>
                <a:gd name="connsiteX0" fmla="*/ 675581 w 675581"/>
                <a:gd name="connsiteY0" fmla="*/ 0 h 1036087"/>
                <a:gd name="connsiteX1" fmla="*/ 0 w 675581"/>
                <a:gd name="connsiteY1" fmla="*/ 288587 h 1036087"/>
                <a:gd name="connsiteX2" fmla="*/ 113780 w 675581"/>
                <a:gd name="connsiteY2" fmla="*/ 1036087 h 1036087"/>
                <a:gd name="connsiteX3" fmla="*/ 675581 w 675581"/>
                <a:gd name="connsiteY3" fmla="*/ 0 h 1036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5581" h="1036087">
                  <a:moveTo>
                    <a:pt x="675581" y="0"/>
                  </a:moveTo>
                  <a:lnTo>
                    <a:pt x="0" y="288587"/>
                  </a:lnTo>
                  <a:lnTo>
                    <a:pt x="113780" y="1036087"/>
                  </a:lnTo>
                  <a:lnTo>
                    <a:pt x="675581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E55890C1-EF16-46DD-B244-0254EB37D873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750369BC-4FDE-4540-A1C7-8CC31E62E25C}"/>
                </a:ext>
              </a:extLst>
            </p:cNvPr>
            <p:cNvSpPr/>
            <p:nvPr/>
          </p:nvSpPr>
          <p:spPr>
            <a:xfrm>
              <a:off x="7708809" y="1982197"/>
              <a:ext cx="2543813" cy="4971750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  <a:gd name="connsiteX0" fmla="*/ 0 w 993639"/>
                <a:gd name="connsiteY0" fmla="*/ 595440 h 1852740"/>
                <a:gd name="connsiteX1" fmla="*/ 993498 w 993639"/>
                <a:gd name="connsiteY1" fmla="*/ 0 h 1852740"/>
                <a:gd name="connsiteX2" fmla="*/ 885825 w 993639"/>
                <a:gd name="connsiteY2" fmla="*/ 1852740 h 1852740"/>
                <a:gd name="connsiteX3" fmla="*/ 0 w 993639"/>
                <a:gd name="connsiteY3" fmla="*/ 595440 h 1852740"/>
                <a:gd name="connsiteX0" fmla="*/ 0 w 885825"/>
                <a:gd name="connsiteY0" fmla="*/ 473999 h 1731299"/>
                <a:gd name="connsiteX1" fmla="*/ 784851 w 885825"/>
                <a:gd name="connsiteY1" fmla="*/ 0 h 1731299"/>
                <a:gd name="connsiteX2" fmla="*/ 885825 w 885825"/>
                <a:gd name="connsiteY2" fmla="*/ 1731299 h 1731299"/>
                <a:gd name="connsiteX3" fmla="*/ 0 w 885825"/>
                <a:gd name="connsiteY3" fmla="*/ 473999 h 173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1731299">
                  <a:moveTo>
                    <a:pt x="0" y="473999"/>
                  </a:moveTo>
                  <a:lnTo>
                    <a:pt x="784851" y="0"/>
                  </a:lnTo>
                  <a:cubicBezTo>
                    <a:pt x="789613" y="723900"/>
                    <a:pt x="881063" y="1007399"/>
                    <a:pt x="885825" y="1731299"/>
                  </a:cubicBezTo>
                  <a:lnTo>
                    <a:pt x="0" y="473999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6" name="Group 50">
            <a:extLst>
              <a:ext uri="{FF2B5EF4-FFF2-40B4-BE49-F238E27FC236}">
                <a16:creationId xmlns:a16="http://schemas.microsoft.com/office/drawing/2014/main" id="{3FED3477-377B-4170-AF37-89DC2E9D683E}"/>
              </a:ext>
            </a:extLst>
          </p:cNvPr>
          <p:cNvGrpSpPr/>
          <p:nvPr/>
        </p:nvGrpSpPr>
        <p:grpSpPr>
          <a:xfrm rot="74106" flipH="1">
            <a:off x="6751989" y="1412215"/>
            <a:ext cx="463151" cy="524874"/>
            <a:chOff x="5365051" y="479822"/>
            <a:chExt cx="8036930" cy="9108006"/>
          </a:xfrm>
          <a:solidFill>
            <a:schemeClr val="bg1"/>
          </a:solidFill>
        </p:grpSpPr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C8BD25A4-FCEA-4721-B15F-77C4FB59D6EB}"/>
                </a:ext>
              </a:extLst>
            </p:cNvPr>
            <p:cNvSpPr/>
            <p:nvPr/>
          </p:nvSpPr>
          <p:spPr>
            <a:xfrm>
              <a:off x="11674978" y="8268752"/>
              <a:ext cx="1052698" cy="1319076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2E3AB714-9075-4843-83A9-AC239DB744BC}"/>
                </a:ext>
              </a:extLst>
            </p:cNvPr>
            <p:cNvSpPr/>
            <p:nvPr/>
          </p:nvSpPr>
          <p:spPr>
            <a:xfrm>
              <a:off x="9107333" y="6879848"/>
              <a:ext cx="3333521" cy="1613813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9ED07D-B0AC-47FE-A229-560BB873A410}"/>
                </a:ext>
              </a:extLst>
            </p:cNvPr>
            <p:cNvSpPr/>
            <p:nvPr/>
          </p:nvSpPr>
          <p:spPr>
            <a:xfrm>
              <a:off x="5365051" y="5540920"/>
              <a:ext cx="1132614" cy="452887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35F3935D-1F21-40E5-B5D6-5E761F6B06E8}"/>
                </a:ext>
              </a:extLst>
            </p:cNvPr>
            <p:cNvSpPr/>
            <p:nvPr/>
          </p:nvSpPr>
          <p:spPr>
            <a:xfrm>
              <a:off x="6149703" y="5215816"/>
              <a:ext cx="1586462" cy="2373445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27BBDB3-E711-486A-87D1-CFA6198B6404}"/>
                </a:ext>
              </a:extLst>
            </p:cNvPr>
            <p:cNvSpPr/>
            <p:nvPr/>
          </p:nvSpPr>
          <p:spPr>
            <a:xfrm>
              <a:off x="9871175" y="2566273"/>
              <a:ext cx="3530806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30D22148-6351-4D25-9607-1D42CC730717}"/>
                </a:ext>
              </a:extLst>
            </p:cNvPr>
            <p:cNvSpPr/>
            <p:nvPr/>
          </p:nvSpPr>
          <p:spPr>
            <a:xfrm>
              <a:off x="7585443" y="3324704"/>
              <a:ext cx="2667181" cy="4626400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3DC5F5-C472-4047-ACE4-54C86BC46B9E}"/>
                </a:ext>
              </a:extLst>
            </p:cNvPr>
            <p:cNvSpPr/>
            <p:nvPr/>
          </p:nvSpPr>
          <p:spPr>
            <a:xfrm>
              <a:off x="7708807" y="479822"/>
              <a:ext cx="2543816" cy="6474125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7" name="Group 51">
            <a:extLst>
              <a:ext uri="{FF2B5EF4-FFF2-40B4-BE49-F238E27FC236}">
                <a16:creationId xmlns:a16="http://schemas.microsoft.com/office/drawing/2014/main" id="{6D5216A4-0673-4C17-9D00-7CD61488958D}"/>
              </a:ext>
            </a:extLst>
          </p:cNvPr>
          <p:cNvGrpSpPr/>
          <p:nvPr/>
        </p:nvGrpSpPr>
        <p:grpSpPr>
          <a:xfrm rot="21472320" flipH="1">
            <a:off x="6065685" y="1605750"/>
            <a:ext cx="605429" cy="416972"/>
            <a:chOff x="3667032" y="1708483"/>
            <a:chExt cx="8105829" cy="5582653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F6F4FCA7-8D27-41B7-8A8A-80D9CC1B06DE}"/>
                </a:ext>
              </a:extLst>
            </p:cNvPr>
            <p:cNvSpPr/>
            <p:nvPr/>
          </p:nvSpPr>
          <p:spPr>
            <a:xfrm>
              <a:off x="9698517" y="2576706"/>
              <a:ext cx="2074344" cy="1084322"/>
            </a:xfrm>
            <a:custGeom>
              <a:avLst/>
              <a:gdLst>
                <a:gd name="connsiteX0" fmla="*/ 757990 w 757990"/>
                <a:gd name="connsiteY0" fmla="*/ 228600 h 264695"/>
                <a:gd name="connsiteX1" fmla="*/ 288758 w 757990"/>
                <a:gd name="connsiteY1" fmla="*/ 0 h 264695"/>
                <a:gd name="connsiteX2" fmla="*/ 0 w 757990"/>
                <a:gd name="connsiteY2" fmla="*/ 264695 h 264695"/>
                <a:gd name="connsiteX3" fmla="*/ 757990 w 757990"/>
                <a:gd name="connsiteY3" fmla="*/ 228600 h 264695"/>
                <a:gd name="connsiteX0" fmla="*/ 753988 w 753988"/>
                <a:gd name="connsiteY0" fmla="*/ 288628 h 288628"/>
                <a:gd name="connsiteX1" fmla="*/ 288758 w 753988"/>
                <a:gd name="connsiteY1" fmla="*/ 0 h 288628"/>
                <a:gd name="connsiteX2" fmla="*/ 0 w 753988"/>
                <a:gd name="connsiteY2" fmla="*/ 264695 h 288628"/>
                <a:gd name="connsiteX3" fmla="*/ 753988 w 753988"/>
                <a:gd name="connsiteY3" fmla="*/ 288628 h 288628"/>
                <a:gd name="connsiteX0" fmla="*/ 753988 w 753988"/>
                <a:gd name="connsiteY0" fmla="*/ 288628 h 324723"/>
                <a:gd name="connsiteX1" fmla="*/ 288758 w 753988"/>
                <a:gd name="connsiteY1" fmla="*/ 0 h 324723"/>
                <a:gd name="connsiteX2" fmla="*/ 0 w 753988"/>
                <a:gd name="connsiteY2" fmla="*/ 324723 h 324723"/>
                <a:gd name="connsiteX3" fmla="*/ 753988 w 753988"/>
                <a:gd name="connsiteY3" fmla="*/ 288628 h 324723"/>
                <a:gd name="connsiteX0" fmla="*/ 681954 w 681954"/>
                <a:gd name="connsiteY0" fmla="*/ 396679 h 396679"/>
                <a:gd name="connsiteX1" fmla="*/ 288758 w 681954"/>
                <a:gd name="connsiteY1" fmla="*/ 0 h 396679"/>
                <a:gd name="connsiteX2" fmla="*/ 0 w 681954"/>
                <a:gd name="connsiteY2" fmla="*/ 324723 h 396679"/>
                <a:gd name="connsiteX3" fmla="*/ 681954 w 681954"/>
                <a:gd name="connsiteY3" fmla="*/ 396679 h 396679"/>
                <a:gd name="connsiteX0" fmla="*/ 798009 w 798009"/>
                <a:gd name="connsiteY0" fmla="*/ 324645 h 324723"/>
                <a:gd name="connsiteX1" fmla="*/ 288758 w 798009"/>
                <a:gd name="connsiteY1" fmla="*/ 0 h 324723"/>
                <a:gd name="connsiteX2" fmla="*/ 0 w 798009"/>
                <a:gd name="connsiteY2" fmla="*/ 324723 h 324723"/>
                <a:gd name="connsiteX3" fmla="*/ 798009 w 798009"/>
                <a:gd name="connsiteY3" fmla="*/ 324645 h 324723"/>
                <a:gd name="connsiteX0" fmla="*/ 798009 w 798009"/>
                <a:gd name="connsiteY0" fmla="*/ 324645 h 324645"/>
                <a:gd name="connsiteX1" fmla="*/ 288758 w 798009"/>
                <a:gd name="connsiteY1" fmla="*/ 0 h 324645"/>
                <a:gd name="connsiteX2" fmla="*/ 0 w 798009"/>
                <a:gd name="connsiteY2" fmla="*/ 208668 h 324645"/>
                <a:gd name="connsiteX3" fmla="*/ 798009 w 798009"/>
                <a:gd name="connsiteY3" fmla="*/ 324645 h 324645"/>
                <a:gd name="connsiteX0" fmla="*/ 689958 w 689958"/>
                <a:gd name="connsiteY0" fmla="*/ 360662 h 360662"/>
                <a:gd name="connsiteX1" fmla="*/ 288758 w 689958"/>
                <a:gd name="connsiteY1" fmla="*/ 0 h 360662"/>
                <a:gd name="connsiteX2" fmla="*/ 0 w 689958"/>
                <a:gd name="connsiteY2" fmla="*/ 208668 h 360662"/>
                <a:gd name="connsiteX3" fmla="*/ 689958 w 689958"/>
                <a:gd name="connsiteY3" fmla="*/ 360662 h 3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9958" h="360662">
                  <a:moveTo>
                    <a:pt x="689958" y="360662"/>
                  </a:moveTo>
                  <a:lnTo>
                    <a:pt x="288758" y="0"/>
                  </a:lnTo>
                  <a:lnTo>
                    <a:pt x="0" y="208668"/>
                  </a:lnTo>
                  <a:lnTo>
                    <a:pt x="689958" y="360662"/>
                  </a:lnTo>
                  <a:close/>
                </a:path>
              </a:pathLst>
            </a:custGeom>
            <a:grpFill/>
            <a:ln w="127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7958A282-BAA5-497A-86B9-2CC2BCBDF96C}"/>
                </a:ext>
              </a:extLst>
            </p:cNvPr>
            <p:cNvSpPr/>
            <p:nvPr/>
          </p:nvSpPr>
          <p:spPr>
            <a:xfrm>
              <a:off x="8589117" y="2576628"/>
              <a:ext cx="1989499" cy="976664"/>
            </a:xfrm>
            <a:custGeom>
              <a:avLst/>
              <a:gdLst>
                <a:gd name="connsiteX0" fmla="*/ 661737 w 661737"/>
                <a:gd name="connsiteY0" fmla="*/ 0 h 324853"/>
                <a:gd name="connsiteX1" fmla="*/ 360947 w 661737"/>
                <a:gd name="connsiteY1" fmla="*/ 324853 h 324853"/>
                <a:gd name="connsiteX2" fmla="*/ 0 w 661737"/>
                <a:gd name="connsiteY2" fmla="*/ 36095 h 324853"/>
                <a:gd name="connsiteX3" fmla="*/ 661737 w 661737"/>
                <a:gd name="connsiteY3" fmla="*/ 0 h 32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1737" h="324853">
                  <a:moveTo>
                    <a:pt x="661737" y="0"/>
                  </a:moveTo>
                  <a:lnTo>
                    <a:pt x="360947" y="324853"/>
                  </a:lnTo>
                  <a:lnTo>
                    <a:pt x="0" y="36095"/>
                  </a:lnTo>
                  <a:lnTo>
                    <a:pt x="661737" y="0"/>
                  </a:lnTo>
                  <a:close/>
                </a:path>
              </a:pathLst>
            </a:custGeom>
            <a:grpFill/>
            <a:ln w="127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8DAE2D2-EC9D-407E-AB63-2AD7A916BEDC}"/>
                </a:ext>
              </a:extLst>
            </p:cNvPr>
            <p:cNvSpPr/>
            <p:nvPr/>
          </p:nvSpPr>
          <p:spPr>
            <a:xfrm>
              <a:off x="3667032" y="1708483"/>
              <a:ext cx="1121354" cy="723455"/>
            </a:xfrm>
            <a:custGeom>
              <a:avLst/>
              <a:gdLst>
                <a:gd name="connsiteX0" fmla="*/ 0 w 372979"/>
                <a:gd name="connsiteY0" fmla="*/ 240632 h 240632"/>
                <a:gd name="connsiteX1" fmla="*/ 204537 w 372979"/>
                <a:gd name="connsiteY1" fmla="*/ 0 h 240632"/>
                <a:gd name="connsiteX2" fmla="*/ 372979 w 372979"/>
                <a:gd name="connsiteY2" fmla="*/ 120316 h 240632"/>
                <a:gd name="connsiteX3" fmla="*/ 0 w 372979"/>
                <a:gd name="connsiteY3" fmla="*/ 240632 h 240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979" h="240632">
                  <a:moveTo>
                    <a:pt x="0" y="240632"/>
                  </a:moveTo>
                  <a:lnTo>
                    <a:pt x="204537" y="0"/>
                  </a:lnTo>
                  <a:lnTo>
                    <a:pt x="372979" y="120316"/>
                  </a:lnTo>
                  <a:lnTo>
                    <a:pt x="0" y="240632"/>
                  </a:lnTo>
                  <a:close/>
                </a:path>
              </a:pathLst>
            </a:custGeom>
            <a:grpFill/>
            <a:ln w="127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A050BD17-ADD0-4025-A2B6-DCC5FAB2AD41}"/>
                </a:ext>
              </a:extLst>
            </p:cNvPr>
            <p:cNvSpPr/>
            <p:nvPr/>
          </p:nvSpPr>
          <p:spPr>
            <a:xfrm>
              <a:off x="6683920" y="3191564"/>
              <a:ext cx="1627771" cy="4087516"/>
            </a:xfrm>
            <a:custGeom>
              <a:avLst/>
              <a:gdLst>
                <a:gd name="connsiteX0" fmla="*/ 541421 w 541421"/>
                <a:gd name="connsiteY0" fmla="*/ 12032 h 1359569"/>
                <a:gd name="connsiteX1" fmla="*/ 156410 w 541421"/>
                <a:gd name="connsiteY1" fmla="*/ 1359569 h 1359569"/>
                <a:gd name="connsiteX2" fmla="*/ 0 w 541421"/>
                <a:gd name="connsiteY2" fmla="*/ 0 h 1359569"/>
                <a:gd name="connsiteX3" fmla="*/ 541421 w 541421"/>
                <a:gd name="connsiteY3" fmla="*/ 12032 h 135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1421" h="1359569">
                  <a:moveTo>
                    <a:pt x="541421" y="12032"/>
                  </a:moveTo>
                  <a:lnTo>
                    <a:pt x="156410" y="1359569"/>
                  </a:lnTo>
                  <a:lnTo>
                    <a:pt x="0" y="0"/>
                  </a:lnTo>
                  <a:lnTo>
                    <a:pt x="541421" y="12032"/>
                  </a:lnTo>
                  <a:close/>
                </a:path>
              </a:pathLst>
            </a:custGeom>
            <a:grpFill/>
            <a:ln w="127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5F2394CE-4803-45B8-B41C-8C9DB814101E}"/>
                </a:ext>
              </a:extLst>
            </p:cNvPr>
            <p:cNvSpPr/>
            <p:nvPr/>
          </p:nvSpPr>
          <p:spPr>
            <a:xfrm>
              <a:off x="4296520" y="1708483"/>
              <a:ext cx="1917154" cy="1917154"/>
            </a:xfrm>
            <a:custGeom>
              <a:avLst/>
              <a:gdLst>
                <a:gd name="connsiteX0" fmla="*/ 0 w 637674"/>
                <a:gd name="connsiteY0" fmla="*/ 0 h 637674"/>
                <a:gd name="connsiteX1" fmla="*/ 553453 w 637674"/>
                <a:gd name="connsiteY1" fmla="*/ 48127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  <a:gd name="connsiteX0" fmla="*/ 0 w 637674"/>
                <a:gd name="connsiteY0" fmla="*/ 0 h 637674"/>
                <a:gd name="connsiteX1" fmla="*/ 537445 w 637674"/>
                <a:gd name="connsiteY1" fmla="*/ 16112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674" h="637674">
                  <a:moveTo>
                    <a:pt x="0" y="0"/>
                  </a:moveTo>
                  <a:lnTo>
                    <a:pt x="537445" y="16112"/>
                  </a:lnTo>
                  <a:lnTo>
                    <a:pt x="637674" y="6376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E37421-7433-4794-91A2-3497D4B8F6A2}"/>
                </a:ext>
              </a:extLst>
            </p:cNvPr>
            <p:cNvSpPr/>
            <p:nvPr/>
          </p:nvSpPr>
          <p:spPr>
            <a:xfrm>
              <a:off x="7479717" y="2106307"/>
              <a:ext cx="2206536" cy="1434953"/>
            </a:xfrm>
            <a:custGeom>
              <a:avLst/>
              <a:gdLst>
                <a:gd name="connsiteX0" fmla="*/ 168442 w 733927"/>
                <a:gd name="connsiteY0" fmla="*/ 0 h 493295"/>
                <a:gd name="connsiteX1" fmla="*/ 733927 w 733927"/>
                <a:gd name="connsiteY1" fmla="*/ 493295 h 493295"/>
                <a:gd name="connsiteX2" fmla="*/ 0 w 733927"/>
                <a:gd name="connsiteY2" fmla="*/ 457200 h 493295"/>
                <a:gd name="connsiteX3" fmla="*/ 168442 w 733927"/>
                <a:gd name="connsiteY3" fmla="*/ 0 h 493295"/>
                <a:gd name="connsiteX0" fmla="*/ 196455 w 733927"/>
                <a:gd name="connsiteY0" fmla="*/ 0 h 477287"/>
                <a:gd name="connsiteX1" fmla="*/ 733927 w 733927"/>
                <a:gd name="connsiteY1" fmla="*/ 477287 h 477287"/>
                <a:gd name="connsiteX2" fmla="*/ 0 w 733927"/>
                <a:gd name="connsiteY2" fmla="*/ 441192 h 477287"/>
                <a:gd name="connsiteX3" fmla="*/ 196455 w 733927"/>
                <a:gd name="connsiteY3" fmla="*/ 0 h 47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927" h="477287">
                  <a:moveTo>
                    <a:pt x="196455" y="0"/>
                  </a:moveTo>
                  <a:lnTo>
                    <a:pt x="733927" y="477287"/>
                  </a:lnTo>
                  <a:lnTo>
                    <a:pt x="0" y="441192"/>
                  </a:lnTo>
                  <a:lnTo>
                    <a:pt x="196455" y="0"/>
                  </a:lnTo>
                  <a:close/>
                </a:path>
              </a:pathLst>
            </a:custGeom>
            <a:grpFill/>
            <a:ln w="127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8572C09C-3171-47C2-87E7-9A1803C467EB}"/>
                </a:ext>
              </a:extLst>
            </p:cNvPr>
            <p:cNvSpPr/>
            <p:nvPr/>
          </p:nvSpPr>
          <p:spPr>
            <a:xfrm>
              <a:off x="5888120" y="1744657"/>
              <a:ext cx="2170362" cy="5546479"/>
            </a:xfrm>
            <a:custGeom>
              <a:avLst/>
              <a:gdLst>
                <a:gd name="connsiteX0" fmla="*/ 0 w 721895"/>
                <a:gd name="connsiteY0" fmla="*/ 0 h 1844842"/>
                <a:gd name="connsiteX1" fmla="*/ 176463 w 721895"/>
                <a:gd name="connsiteY1" fmla="*/ 1844842 h 1844842"/>
                <a:gd name="connsiteX2" fmla="*/ 721895 w 721895"/>
                <a:gd name="connsiteY2" fmla="*/ 112295 h 1844842"/>
                <a:gd name="connsiteX3" fmla="*/ 0 w 721895"/>
                <a:gd name="connsiteY3" fmla="*/ 0 h 1844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1895" h="1844842">
                  <a:moveTo>
                    <a:pt x="0" y="0"/>
                  </a:moveTo>
                  <a:lnTo>
                    <a:pt x="176463" y="1844842"/>
                  </a:lnTo>
                  <a:lnTo>
                    <a:pt x="721895" y="11229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/>
            </a:p>
          </p:txBody>
        </p:sp>
      </p:grpSp>
      <p:grpSp>
        <p:nvGrpSpPr>
          <p:cNvPr id="8" name="Group 52">
            <a:extLst>
              <a:ext uri="{FF2B5EF4-FFF2-40B4-BE49-F238E27FC236}">
                <a16:creationId xmlns:a16="http://schemas.microsoft.com/office/drawing/2014/main" id="{AD1E7C12-2443-47AF-801A-B63D6B9A9F8E}"/>
              </a:ext>
            </a:extLst>
          </p:cNvPr>
          <p:cNvGrpSpPr/>
          <p:nvPr/>
        </p:nvGrpSpPr>
        <p:grpSpPr>
          <a:xfrm rot="21472320" flipH="1">
            <a:off x="6324593" y="1225065"/>
            <a:ext cx="378899" cy="260956"/>
            <a:chOff x="3667032" y="1708483"/>
            <a:chExt cx="8105829" cy="5582653"/>
          </a:xfrm>
          <a:solidFill>
            <a:schemeClr val="bg1"/>
          </a:solidFill>
        </p:grpSpPr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7C42427-3B50-4C3A-8D49-92032EB7F4A5}"/>
                </a:ext>
              </a:extLst>
            </p:cNvPr>
            <p:cNvSpPr/>
            <p:nvPr/>
          </p:nvSpPr>
          <p:spPr>
            <a:xfrm>
              <a:off x="9698517" y="2576706"/>
              <a:ext cx="2074344" cy="1084322"/>
            </a:xfrm>
            <a:custGeom>
              <a:avLst/>
              <a:gdLst>
                <a:gd name="connsiteX0" fmla="*/ 757990 w 757990"/>
                <a:gd name="connsiteY0" fmla="*/ 228600 h 264695"/>
                <a:gd name="connsiteX1" fmla="*/ 288758 w 757990"/>
                <a:gd name="connsiteY1" fmla="*/ 0 h 264695"/>
                <a:gd name="connsiteX2" fmla="*/ 0 w 757990"/>
                <a:gd name="connsiteY2" fmla="*/ 264695 h 264695"/>
                <a:gd name="connsiteX3" fmla="*/ 757990 w 757990"/>
                <a:gd name="connsiteY3" fmla="*/ 228600 h 264695"/>
                <a:gd name="connsiteX0" fmla="*/ 753988 w 753988"/>
                <a:gd name="connsiteY0" fmla="*/ 288628 h 288628"/>
                <a:gd name="connsiteX1" fmla="*/ 288758 w 753988"/>
                <a:gd name="connsiteY1" fmla="*/ 0 h 288628"/>
                <a:gd name="connsiteX2" fmla="*/ 0 w 753988"/>
                <a:gd name="connsiteY2" fmla="*/ 264695 h 288628"/>
                <a:gd name="connsiteX3" fmla="*/ 753988 w 753988"/>
                <a:gd name="connsiteY3" fmla="*/ 288628 h 288628"/>
                <a:gd name="connsiteX0" fmla="*/ 753988 w 753988"/>
                <a:gd name="connsiteY0" fmla="*/ 288628 h 324723"/>
                <a:gd name="connsiteX1" fmla="*/ 288758 w 753988"/>
                <a:gd name="connsiteY1" fmla="*/ 0 h 324723"/>
                <a:gd name="connsiteX2" fmla="*/ 0 w 753988"/>
                <a:gd name="connsiteY2" fmla="*/ 324723 h 324723"/>
                <a:gd name="connsiteX3" fmla="*/ 753988 w 753988"/>
                <a:gd name="connsiteY3" fmla="*/ 288628 h 324723"/>
                <a:gd name="connsiteX0" fmla="*/ 681954 w 681954"/>
                <a:gd name="connsiteY0" fmla="*/ 396679 h 396679"/>
                <a:gd name="connsiteX1" fmla="*/ 288758 w 681954"/>
                <a:gd name="connsiteY1" fmla="*/ 0 h 396679"/>
                <a:gd name="connsiteX2" fmla="*/ 0 w 681954"/>
                <a:gd name="connsiteY2" fmla="*/ 324723 h 396679"/>
                <a:gd name="connsiteX3" fmla="*/ 681954 w 681954"/>
                <a:gd name="connsiteY3" fmla="*/ 396679 h 396679"/>
                <a:gd name="connsiteX0" fmla="*/ 798009 w 798009"/>
                <a:gd name="connsiteY0" fmla="*/ 324645 h 324723"/>
                <a:gd name="connsiteX1" fmla="*/ 288758 w 798009"/>
                <a:gd name="connsiteY1" fmla="*/ 0 h 324723"/>
                <a:gd name="connsiteX2" fmla="*/ 0 w 798009"/>
                <a:gd name="connsiteY2" fmla="*/ 324723 h 324723"/>
                <a:gd name="connsiteX3" fmla="*/ 798009 w 798009"/>
                <a:gd name="connsiteY3" fmla="*/ 324645 h 324723"/>
                <a:gd name="connsiteX0" fmla="*/ 798009 w 798009"/>
                <a:gd name="connsiteY0" fmla="*/ 324645 h 324645"/>
                <a:gd name="connsiteX1" fmla="*/ 288758 w 798009"/>
                <a:gd name="connsiteY1" fmla="*/ 0 h 324645"/>
                <a:gd name="connsiteX2" fmla="*/ 0 w 798009"/>
                <a:gd name="connsiteY2" fmla="*/ 208668 h 324645"/>
                <a:gd name="connsiteX3" fmla="*/ 798009 w 798009"/>
                <a:gd name="connsiteY3" fmla="*/ 324645 h 324645"/>
                <a:gd name="connsiteX0" fmla="*/ 689958 w 689958"/>
                <a:gd name="connsiteY0" fmla="*/ 360662 h 360662"/>
                <a:gd name="connsiteX1" fmla="*/ 288758 w 689958"/>
                <a:gd name="connsiteY1" fmla="*/ 0 h 360662"/>
                <a:gd name="connsiteX2" fmla="*/ 0 w 689958"/>
                <a:gd name="connsiteY2" fmla="*/ 208668 h 360662"/>
                <a:gd name="connsiteX3" fmla="*/ 689958 w 689958"/>
                <a:gd name="connsiteY3" fmla="*/ 360662 h 3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9958" h="360662">
                  <a:moveTo>
                    <a:pt x="689958" y="360662"/>
                  </a:moveTo>
                  <a:lnTo>
                    <a:pt x="288758" y="0"/>
                  </a:lnTo>
                  <a:lnTo>
                    <a:pt x="0" y="208668"/>
                  </a:lnTo>
                  <a:lnTo>
                    <a:pt x="689958" y="36066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95F24BD6-5F64-499B-A6E1-0126518A9F9F}"/>
                </a:ext>
              </a:extLst>
            </p:cNvPr>
            <p:cNvSpPr/>
            <p:nvPr/>
          </p:nvSpPr>
          <p:spPr>
            <a:xfrm>
              <a:off x="8589117" y="2576628"/>
              <a:ext cx="1989499" cy="976664"/>
            </a:xfrm>
            <a:custGeom>
              <a:avLst/>
              <a:gdLst>
                <a:gd name="connsiteX0" fmla="*/ 661737 w 661737"/>
                <a:gd name="connsiteY0" fmla="*/ 0 h 324853"/>
                <a:gd name="connsiteX1" fmla="*/ 360947 w 661737"/>
                <a:gd name="connsiteY1" fmla="*/ 324853 h 324853"/>
                <a:gd name="connsiteX2" fmla="*/ 0 w 661737"/>
                <a:gd name="connsiteY2" fmla="*/ 36095 h 324853"/>
                <a:gd name="connsiteX3" fmla="*/ 661737 w 661737"/>
                <a:gd name="connsiteY3" fmla="*/ 0 h 32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1737" h="324853">
                  <a:moveTo>
                    <a:pt x="661737" y="0"/>
                  </a:moveTo>
                  <a:lnTo>
                    <a:pt x="360947" y="324853"/>
                  </a:lnTo>
                  <a:lnTo>
                    <a:pt x="0" y="36095"/>
                  </a:lnTo>
                  <a:lnTo>
                    <a:pt x="661737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D5F7989-DF91-4E43-AE8B-B86D50A0F0E8}"/>
                </a:ext>
              </a:extLst>
            </p:cNvPr>
            <p:cNvSpPr/>
            <p:nvPr/>
          </p:nvSpPr>
          <p:spPr>
            <a:xfrm>
              <a:off x="3667032" y="1708483"/>
              <a:ext cx="1121354" cy="723455"/>
            </a:xfrm>
            <a:custGeom>
              <a:avLst/>
              <a:gdLst>
                <a:gd name="connsiteX0" fmla="*/ 0 w 372979"/>
                <a:gd name="connsiteY0" fmla="*/ 240632 h 240632"/>
                <a:gd name="connsiteX1" fmla="*/ 204537 w 372979"/>
                <a:gd name="connsiteY1" fmla="*/ 0 h 240632"/>
                <a:gd name="connsiteX2" fmla="*/ 372979 w 372979"/>
                <a:gd name="connsiteY2" fmla="*/ 120316 h 240632"/>
                <a:gd name="connsiteX3" fmla="*/ 0 w 372979"/>
                <a:gd name="connsiteY3" fmla="*/ 240632 h 240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979" h="240632">
                  <a:moveTo>
                    <a:pt x="0" y="240632"/>
                  </a:moveTo>
                  <a:lnTo>
                    <a:pt x="204537" y="0"/>
                  </a:lnTo>
                  <a:lnTo>
                    <a:pt x="372979" y="120316"/>
                  </a:lnTo>
                  <a:lnTo>
                    <a:pt x="0" y="2406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5FFC295D-3F65-49FF-AFE4-CAF92E641E9E}"/>
                </a:ext>
              </a:extLst>
            </p:cNvPr>
            <p:cNvSpPr/>
            <p:nvPr/>
          </p:nvSpPr>
          <p:spPr>
            <a:xfrm>
              <a:off x="6683920" y="3191564"/>
              <a:ext cx="1627771" cy="4087516"/>
            </a:xfrm>
            <a:custGeom>
              <a:avLst/>
              <a:gdLst>
                <a:gd name="connsiteX0" fmla="*/ 541421 w 541421"/>
                <a:gd name="connsiteY0" fmla="*/ 12032 h 1359569"/>
                <a:gd name="connsiteX1" fmla="*/ 156410 w 541421"/>
                <a:gd name="connsiteY1" fmla="*/ 1359569 h 1359569"/>
                <a:gd name="connsiteX2" fmla="*/ 0 w 541421"/>
                <a:gd name="connsiteY2" fmla="*/ 0 h 1359569"/>
                <a:gd name="connsiteX3" fmla="*/ 541421 w 541421"/>
                <a:gd name="connsiteY3" fmla="*/ 12032 h 135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1421" h="1359569">
                  <a:moveTo>
                    <a:pt x="541421" y="12032"/>
                  </a:moveTo>
                  <a:lnTo>
                    <a:pt x="156410" y="1359569"/>
                  </a:lnTo>
                  <a:lnTo>
                    <a:pt x="0" y="0"/>
                  </a:lnTo>
                  <a:lnTo>
                    <a:pt x="541421" y="120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B86F7CA5-06DD-44D3-AB8C-5AEBC8E99401}"/>
                </a:ext>
              </a:extLst>
            </p:cNvPr>
            <p:cNvSpPr/>
            <p:nvPr/>
          </p:nvSpPr>
          <p:spPr>
            <a:xfrm>
              <a:off x="4296520" y="1708483"/>
              <a:ext cx="1917154" cy="1917154"/>
            </a:xfrm>
            <a:custGeom>
              <a:avLst/>
              <a:gdLst>
                <a:gd name="connsiteX0" fmla="*/ 0 w 637674"/>
                <a:gd name="connsiteY0" fmla="*/ 0 h 637674"/>
                <a:gd name="connsiteX1" fmla="*/ 553453 w 637674"/>
                <a:gd name="connsiteY1" fmla="*/ 48127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  <a:gd name="connsiteX0" fmla="*/ 0 w 637674"/>
                <a:gd name="connsiteY0" fmla="*/ 0 h 637674"/>
                <a:gd name="connsiteX1" fmla="*/ 537445 w 637674"/>
                <a:gd name="connsiteY1" fmla="*/ 16112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674" h="637674">
                  <a:moveTo>
                    <a:pt x="0" y="0"/>
                  </a:moveTo>
                  <a:lnTo>
                    <a:pt x="537445" y="16112"/>
                  </a:lnTo>
                  <a:lnTo>
                    <a:pt x="637674" y="6376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5B90391-0F1D-4334-856B-93E13AEDA6B4}"/>
                </a:ext>
              </a:extLst>
            </p:cNvPr>
            <p:cNvSpPr/>
            <p:nvPr/>
          </p:nvSpPr>
          <p:spPr>
            <a:xfrm>
              <a:off x="7479717" y="2106307"/>
              <a:ext cx="2206536" cy="1434953"/>
            </a:xfrm>
            <a:custGeom>
              <a:avLst/>
              <a:gdLst>
                <a:gd name="connsiteX0" fmla="*/ 168442 w 733927"/>
                <a:gd name="connsiteY0" fmla="*/ 0 h 493295"/>
                <a:gd name="connsiteX1" fmla="*/ 733927 w 733927"/>
                <a:gd name="connsiteY1" fmla="*/ 493295 h 493295"/>
                <a:gd name="connsiteX2" fmla="*/ 0 w 733927"/>
                <a:gd name="connsiteY2" fmla="*/ 457200 h 493295"/>
                <a:gd name="connsiteX3" fmla="*/ 168442 w 733927"/>
                <a:gd name="connsiteY3" fmla="*/ 0 h 493295"/>
                <a:gd name="connsiteX0" fmla="*/ 196455 w 733927"/>
                <a:gd name="connsiteY0" fmla="*/ 0 h 477287"/>
                <a:gd name="connsiteX1" fmla="*/ 733927 w 733927"/>
                <a:gd name="connsiteY1" fmla="*/ 477287 h 477287"/>
                <a:gd name="connsiteX2" fmla="*/ 0 w 733927"/>
                <a:gd name="connsiteY2" fmla="*/ 441192 h 477287"/>
                <a:gd name="connsiteX3" fmla="*/ 196455 w 733927"/>
                <a:gd name="connsiteY3" fmla="*/ 0 h 47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927" h="477287">
                  <a:moveTo>
                    <a:pt x="196455" y="0"/>
                  </a:moveTo>
                  <a:lnTo>
                    <a:pt x="733927" y="477287"/>
                  </a:lnTo>
                  <a:lnTo>
                    <a:pt x="0" y="441192"/>
                  </a:lnTo>
                  <a:lnTo>
                    <a:pt x="19645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96B72F4-F478-4974-A611-D67B311EBA71}"/>
                </a:ext>
              </a:extLst>
            </p:cNvPr>
            <p:cNvSpPr/>
            <p:nvPr/>
          </p:nvSpPr>
          <p:spPr>
            <a:xfrm>
              <a:off x="5888120" y="1744657"/>
              <a:ext cx="2170362" cy="5546479"/>
            </a:xfrm>
            <a:custGeom>
              <a:avLst/>
              <a:gdLst>
                <a:gd name="connsiteX0" fmla="*/ 0 w 721895"/>
                <a:gd name="connsiteY0" fmla="*/ 0 h 1844842"/>
                <a:gd name="connsiteX1" fmla="*/ 176463 w 721895"/>
                <a:gd name="connsiteY1" fmla="*/ 1844842 h 1844842"/>
                <a:gd name="connsiteX2" fmla="*/ 721895 w 721895"/>
                <a:gd name="connsiteY2" fmla="*/ 112295 h 1844842"/>
                <a:gd name="connsiteX3" fmla="*/ 0 w 721895"/>
                <a:gd name="connsiteY3" fmla="*/ 0 h 1844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1895" h="1844842">
                  <a:moveTo>
                    <a:pt x="0" y="0"/>
                  </a:moveTo>
                  <a:lnTo>
                    <a:pt x="176463" y="1844842"/>
                  </a:lnTo>
                  <a:lnTo>
                    <a:pt x="721895" y="11229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9" name="Group 53">
            <a:extLst>
              <a:ext uri="{FF2B5EF4-FFF2-40B4-BE49-F238E27FC236}">
                <a16:creationId xmlns:a16="http://schemas.microsoft.com/office/drawing/2014/main" id="{A8DAE53E-294C-42BD-98EE-EF8C035C2A3D}"/>
              </a:ext>
            </a:extLst>
          </p:cNvPr>
          <p:cNvGrpSpPr/>
          <p:nvPr/>
        </p:nvGrpSpPr>
        <p:grpSpPr>
          <a:xfrm rot="74106" flipH="1">
            <a:off x="6573494" y="561711"/>
            <a:ext cx="547155" cy="620075"/>
            <a:chOff x="5365048" y="479821"/>
            <a:chExt cx="8036930" cy="9108010"/>
          </a:xfrm>
          <a:solidFill>
            <a:schemeClr val="accent1">
              <a:lumMod val="90000"/>
            </a:schemeClr>
          </a:solidFill>
        </p:grpSpPr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618FED9A-276E-4191-B832-8806470C326D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735D5D5-42C3-4F1A-B61F-A222BEF4BFBC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B28D9D3E-FF4A-433B-917E-3518EE6688C7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E6CE1BE4-A0BA-4D1B-8969-E40C26697E3E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A5D48E2-BE4A-4EE2-A47F-2271277C75BE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105E1BF2-110C-42C6-B467-59FD33EEF9A5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13A737E-D7D5-488C-9E93-AABEEB0AE33B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10" name="Group 54">
            <a:extLst>
              <a:ext uri="{FF2B5EF4-FFF2-40B4-BE49-F238E27FC236}">
                <a16:creationId xmlns:a16="http://schemas.microsoft.com/office/drawing/2014/main" id="{C5DDCBDE-C0D6-41D3-AC9E-D5E9B0A32708}"/>
              </a:ext>
            </a:extLst>
          </p:cNvPr>
          <p:cNvGrpSpPr/>
          <p:nvPr/>
        </p:nvGrpSpPr>
        <p:grpSpPr>
          <a:xfrm rot="74106" flipH="1">
            <a:off x="7059463" y="947709"/>
            <a:ext cx="414788" cy="470066"/>
            <a:chOff x="5365048" y="479821"/>
            <a:chExt cx="8036930" cy="9108010"/>
          </a:xfrm>
          <a:solidFill>
            <a:schemeClr val="bg1"/>
          </a:solidFill>
        </p:grpSpPr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43813C7-A37E-41DA-8B3A-1A8C9520AF8A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2F77732-2803-441B-B71B-051F92BEAA3B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2AA0FE-0E51-4D3E-B2B3-EC4D053DD507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8DD14AF2-407C-4A01-9B31-7A1CE89F6883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C69F3FA-2076-45E1-BCB0-3C1F4D7A3776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CC31E9A1-4695-43EB-8DD7-11A56E060BD1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F6CA22E5-0CC4-4E73-8C4E-A5FDD087EE7A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11" name="Group 55">
            <a:extLst>
              <a:ext uri="{FF2B5EF4-FFF2-40B4-BE49-F238E27FC236}">
                <a16:creationId xmlns:a16="http://schemas.microsoft.com/office/drawing/2014/main" id="{C80928D9-0F61-4A02-9E2C-BD407D8E219A}"/>
              </a:ext>
            </a:extLst>
          </p:cNvPr>
          <p:cNvGrpSpPr/>
          <p:nvPr/>
        </p:nvGrpSpPr>
        <p:grpSpPr>
          <a:xfrm rot="842146" flipH="1">
            <a:off x="7294624" y="734918"/>
            <a:ext cx="341873" cy="235456"/>
            <a:chOff x="3667032" y="1708483"/>
            <a:chExt cx="8105829" cy="5582653"/>
          </a:xfrm>
          <a:solidFill>
            <a:schemeClr val="bg1"/>
          </a:solidFill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397647F-7ADA-43FC-AB88-BCC02126C86B}"/>
                </a:ext>
              </a:extLst>
            </p:cNvPr>
            <p:cNvSpPr/>
            <p:nvPr/>
          </p:nvSpPr>
          <p:spPr>
            <a:xfrm>
              <a:off x="9698517" y="2576706"/>
              <a:ext cx="2074344" cy="1084322"/>
            </a:xfrm>
            <a:custGeom>
              <a:avLst/>
              <a:gdLst>
                <a:gd name="connsiteX0" fmla="*/ 757990 w 757990"/>
                <a:gd name="connsiteY0" fmla="*/ 228600 h 264695"/>
                <a:gd name="connsiteX1" fmla="*/ 288758 w 757990"/>
                <a:gd name="connsiteY1" fmla="*/ 0 h 264695"/>
                <a:gd name="connsiteX2" fmla="*/ 0 w 757990"/>
                <a:gd name="connsiteY2" fmla="*/ 264695 h 264695"/>
                <a:gd name="connsiteX3" fmla="*/ 757990 w 757990"/>
                <a:gd name="connsiteY3" fmla="*/ 228600 h 264695"/>
                <a:gd name="connsiteX0" fmla="*/ 753988 w 753988"/>
                <a:gd name="connsiteY0" fmla="*/ 288628 h 288628"/>
                <a:gd name="connsiteX1" fmla="*/ 288758 w 753988"/>
                <a:gd name="connsiteY1" fmla="*/ 0 h 288628"/>
                <a:gd name="connsiteX2" fmla="*/ 0 w 753988"/>
                <a:gd name="connsiteY2" fmla="*/ 264695 h 288628"/>
                <a:gd name="connsiteX3" fmla="*/ 753988 w 753988"/>
                <a:gd name="connsiteY3" fmla="*/ 288628 h 288628"/>
                <a:gd name="connsiteX0" fmla="*/ 753988 w 753988"/>
                <a:gd name="connsiteY0" fmla="*/ 288628 h 324723"/>
                <a:gd name="connsiteX1" fmla="*/ 288758 w 753988"/>
                <a:gd name="connsiteY1" fmla="*/ 0 h 324723"/>
                <a:gd name="connsiteX2" fmla="*/ 0 w 753988"/>
                <a:gd name="connsiteY2" fmla="*/ 324723 h 324723"/>
                <a:gd name="connsiteX3" fmla="*/ 753988 w 753988"/>
                <a:gd name="connsiteY3" fmla="*/ 288628 h 324723"/>
                <a:gd name="connsiteX0" fmla="*/ 681954 w 681954"/>
                <a:gd name="connsiteY0" fmla="*/ 396679 h 396679"/>
                <a:gd name="connsiteX1" fmla="*/ 288758 w 681954"/>
                <a:gd name="connsiteY1" fmla="*/ 0 h 396679"/>
                <a:gd name="connsiteX2" fmla="*/ 0 w 681954"/>
                <a:gd name="connsiteY2" fmla="*/ 324723 h 396679"/>
                <a:gd name="connsiteX3" fmla="*/ 681954 w 681954"/>
                <a:gd name="connsiteY3" fmla="*/ 396679 h 396679"/>
                <a:gd name="connsiteX0" fmla="*/ 798009 w 798009"/>
                <a:gd name="connsiteY0" fmla="*/ 324645 h 324723"/>
                <a:gd name="connsiteX1" fmla="*/ 288758 w 798009"/>
                <a:gd name="connsiteY1" fmla="*/ 0 h 324723"/>
                <a:gd name="connsiteX2" fmla="*/ 0 w 798009"/>
                <a:gd name="connsiteY2" fmla="*/ 324723 h 324723"/>
                <a:gd name="connsiteX3" fmla="*/ 798009 w 798009"/>
                <a:gd name="connsiteY3" fmla="*/ 324645 h 324723"/>
                <a:gd name="connsiteX0" fmla="*/ 798009 w 798009"/>
                <a:gd name="connsiteY0" fmla="*/ 324645 h 324645"/>
                <a:gd name="connsiteX1" fmla="*/ 288758 w 798009"/>
                <a:gd name="connsiteY1" fmla="*/ 0 h 324645"/>
                <a:gd name="connsiteX2" fmla="*/ 0 w 798009"/>
                <a:gd name="connsiteY2" fmla="*/ 208668 h 324645"/>
                <a:gd name="connsiteX3" fmla="*/ 798009 w 798009"/>
                <a:gd name="connsiteY3" fmla="*/ 324645 h 324645"/>
                <a:gd name="connsiteX0" fmla="*/ 689958 w 689958"/>
                <a:gd name="connsiteY0" fmla="*/ 360662 h 360662"/>
                <a:gd name="connsiteX1" fmla="*/ 288758 w 689958"/>
                <a:gd name="connsiteY1" fmla="*/ 0 h 360662"/>
                <a:gd name="connsiteX2" fmla="*/ 0 w 689958"/>
                <a:gd name="connsiteY2" fmla="*/ 208668 h 360662"/>
                <a:gd name="connsiteX3" fmla="*/ 689958 w 689958"/>
                <a:gd name="connsiteY3" fmla="*/ 360662 h 3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9958" h="360662">
                  <a:moveTo>
                    <a:pt x="689958" y="360662"/>
                  </a:moveTo>
                  <a:lnTo>
                    <a:pt x="288758" y="0"/>
                  </a:lnTo>
                  <a:lnTo>
                    <a:pt x="0" y="208668"/>
                  </a:lnTo>
                  <a:lnTo>
                    <a:pt x="689958" y="36066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C0189A4B-6EBA-4387-A511-475C52371E76}"/>
                </a:ext>
              </a:extLst>
            </p:cNvPr>
            <p:cNvSpPr/>
            <p:nvPr/>
          </p:nvSpPr>
          <p:spPr>
            <a:xfrm>
              <a:off x="8589117" y="2576628"/>
              <a:ext cx="1989499" cy="976664"/>
            </a:xfrm>
            <a:custGeom>
              <a:avLst/>
              <a:gdLst>
                <a:gd name="connsiteX0" fmla="*/ 661737 w 661737"/>
                <a:gd name="connsiteY0" fmla="*/ 0 h 324853"/>
                <a:gd name="connsiteX1" fmla="*/ 360947 w 661737"/>
                <a:gd name="connsiteY1" fmla="*/ 324853 h 324853"/>
                <a:gd name="connsiteX2" fmla="*/ 0 w 661737"/>
                <a:gd name="connsiteY2" fmla="*/ 36095 h 324853"/>
                <a:gd name="connsiteX3" fmla="*/ 661737 w 661737"/>
                <a:gd name="connsiteY3" fmla="*/ 0 h 32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1737" h="324853">
                  <a:moveTo>
                    <a:pt x="661737" y="0"/>
                  </a:moveTo>
                  <a:lnTo>
                    <a:pt x="360947" y="324853"/>
                  </a:lnTo>
                  <a:lnTo>
                    <a:pt x="0" y="36095"/>
                  </a:lnTo>
                  <a:lnTo>
                    <a:pt x="661737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6E95ED4-68C6-47F6-9371-30A2E4424347}"/>
                </a:ext>
              </a:extLst>
            </p:cNvPr>
            <p:cNvSpPr/>
            <p:nvPr/>
          </p:nvSpPr>
          <p:spPr>
            <a:xfrm>
              <a:off x="3667032" y="1708483"/>
              <a:ext cx="1121354" cy="723455"/>
            </a:xfrm>
            <a:custGeom>
              <a:avLst/>
              <a:gdLst>
                <a:gd name="connsiteX0" fmla="*/ 0 w 372979"/>
                <a:gd name="connsiteY0" fmla="*/ 240632 h 240632"/>
                <a:gd name="connsiteX1" fmla="*/ 204537 w 372979"/>
                <a:gd name="connsiteY1" fmla="*/ 0 h 240632"/>
                <a:gd name="connsiteX2" fmla="*/ 372979 w 372979"/>
                <a:gd name="connsiteY2" fmla="*/ 120316 h 240632"/>
                <a:gd name="connsiteX3" fmla="*/ 0 w 372979"/>
                <a:gd name="connsiteY3" fmla="*/ 240632 h 240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979" h="240632">
                  <a:moveTo>
                    <a:pt x="0" y="240632"/>
                  </a:moveTo>
                  <a:lnTo>
                    <a:pt x="204537" y="0"/>
                  </a:lnTo>
                  <a:lnTo>
                    <a:pt x="372979" y="120316"/>
                  </a:lnTo>
                  <a:lnTo>
                    <a:pt x="0" y="2406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1EF2FE9-FC3A-481A-B63E-49FDF6D598CE}"/>
                </a:ext>
              </a:extLst>
            </p:cNvPr>
            <p:cNvSpPr/>
            <p:nvPr/>
          </p:nvSpPr>
          <p:spPr>
            <a:xfrm>
              <a:off x="6683920" y="3191564"/>
              <a:ext cx="1627771" cy="4087516"/>
            </a:xfrm>
            <a:custGeom>
              <a:avLst/>
              <a:gdLst>
                <a:gd name="connsiteX0" fmla="*/ 541421 w 541421"/>
                <a:gd name="connsiteY0" fmla="*/ 12032 h 1359569"/>
                <a:gd name="connsiteX1" fmla="*/ 156410 w 541421"/>
                <a:gd name="connsiteY1" fmla="*/ 1359569 h 1359569"/>
                <a:gd name="connsiteX2" fmla="*/ 0 w 541421"/>
                <a:gd name="connsiteY2" fmla="*/ 0 h 1359569"/>
                <a:gd name="connsiteX3" fmla="*/ 541421 w 541421"/>
                <a:gd name="connsiteY3" fmla="*/ 12032 h 135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1421" h="1359569">
                  <a:moveTo>
                    <a:pt x="541421" y="12032"/>
                  </a:moveTo>
                  <a:lnTo>
                    <a:pt x="156410" y="1359569"/>
                  </a:lnTo>
                  <a:lnTo>
                    <a:pt x="0" y="0"/>
                  </a:lnTo>
                  <a:lnTo>
                    <a:pt x="541421" y="120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A1828ACA-7FC2-46D0-85B9-9A30049C7203}"/>
                </a:ext>
              </a:extLst>
            </p:cNvPr>
            <p:cNvSpPr/>
            <p:nvPr/>
          </p:nvSpPr>
          <p:spPr>
            <a:xfrm>
              <a:off x="4296520" y="1708483"/>
              <a:ext cx="1917154" cy="1917154"/>
            </a:xfrm>
            <a:custGeom>
              <a:avLst/>
              <a:gdLst>
                <a:gd name="connsiteX0" fmla="*/ 0 w 637674"/>
                <a:gd name="connsiteY0" fmla="*/ 0 h 637674"/>
                <a:gd name="connsiteX1" fmla="*/ 553453 w 637674"/>
                <a:gd name="connsiteY1" fmla="*/ 48127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  <a:gd name="connsiteX0" fmla="*/ 0 w 637674"/>
                <a:gd name="connsiteY0" fmla="*/ 0 h 637674"/>
                <a:gd name="connsiteX1" fmla="*/ 537445 w 637674"/>
                <a:gd name="connsiteY1" fmla="*/ 16112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674" h="637674">
                  <a:moveTo>
                    <a:pt x="0" y="0"/>
                  </a:moveTo>
                  <a:lnTo>
                    <a:pt x="537445" y="16112"/>
                  </a:lnTo>
                  <a:lnTo>
                    <a:pt x="637674" y="6376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7BD9131-8261-4403-9D0B-8D3675CB977D}"/>
                </a:ext>
              </a:extLst>
            </p:cNvPr>
            <p:cNvSpPr/>
            <p:nvPr/>
          </p:nvSpPr>
          <p:spPr>
            <a:xfrm>
              <a:off x="7479717" y="2106307"/>
              <a:ext cx="2206536" cy="1434953"/>
            </a:xfrm>
            <a:custGeom>
              <a:avLst/>
              <a:gdLst>
                <a:gd name="connsiteX0" fmla="*/ 168442 w 733927"/>
                <a:gd name="connsiteY0" fmla="*/ 0 h 493295"/>
                <a:gd name="connsiteX1" fmla="*/ 733927 w 733927"/>
                <a:gd name="connsiteY1" fmla="*/ 493295 h 493295"/>
                <a:gd name="connsiteX2" fmla="*/ 0 w 733927"/>
                <a:gd name="connsiteY2" fmla="*/ 457200 h 493295"/>
                <a:gd name="connsiteX3" fmla="*/ 168442 w 733927"/>
                <a:gd name="connsiteY3" fmla="*/ 0 h 493295"/>
                <a:gd name="connsiteX0" fmla="*/ 196455 w 733927"/>
                <a:gd name="connsiteY0" fmla="*/ 0 h 477287"/>
                <a:gd name="connsiteX1" fmla="*/ 733927 w 733927"/>
                <a:gd name="connsiteY1" fmla="*/ 477287 h 477287"/>
                <a:gd name="connsiteX2" fmla="*/ 0 w 733927"/>
                <a:gd name="connsiteY2" fmla="*/ 441192 h 477287"/>
                <a:gd name="connsiteX3" fmla="*/ 196455 w 733927"/>
                <a:gd name="connsiteY3" fmla="*/ 0 h 47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927" h="477287">
                  <a:moveTo>
                    <a:pt x="196455" y="0"/>
                  </a:moveTo>
                  <a:lnTo>
                    <a:pt x="733927" y="477287"/>
                  </a:lnTo>
                  <a:lnTo>
                    <a:pt x="0" y="441192"/>
                  </a:lnTo>
                  <a:lnTo>
                    <a:pt x="19645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A0A91-28BC-4385-9B51-CA09F93783DB}"/>
                </a:ext>
              </a:extLst>
            </p:cNvPr>
            <p:cNvSpPr/>
            <p:nvPr/>
          </p:nvSpPr>
          <p:spPr>
            <a:xfrm>
              <a:off x="5888120" y="1744657"/>
              <a:ext cx="2170362" cy="5546479"/>
            </a:xfrm>
            <a:custGeom>
              <a:avLst/>
              <a:gdLst>
                <a:gd name="connsiteX0" fmla="*/ 0 w 721895"/>
                <a:gd name="connsiteY0" fmla="*/ 0 h 1844842"/>
                <a:gd name="connsiteX1" fmla="*/ 176463 w 721895"/>
                <a:gd name="connsiteY1" fmla="*/ 1844842 h 1844842"/>
                <a:gd name="connsiteX2" fmla="*/ 721895 w 721895"/>
                <a:gd name="connsiteY2" fmla="*/ 112295 h 1844842"/>
                <a:gd name="connsiteX3" fmla="*/ 0 w 721895"/>
                <a:gd name="connsiteY3" fmla="*/ 0 h 1844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1895" h="1844842">
                  <a:moveTo>
                    <a:pt x="0" y="0"/>
                  </a:moveTo>
                  <a:lnTo>
                    <a:pt x="176463" y="1844842"/>
                  </a:lnTo>
                  <a:lnTo>
                    <a:pt x="721895" y="11229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12" name="Group 56">
            <a:extLst>
              <a:ext uri="{FF2B5EF4-FFF2-40B4-BE49-F238E27FC236}">
                <a16:creationId xmlns:a16="http://schemas.microsoft.com/office/drawing/2014/main" id="{A839A959-2550-4088-9C21-D0E926F65093}"/>
              </a:ext>
            </a:extLst>
          </p:cNvPr>
          <p:cNvGrpSpPr/>
          <p:nvPr/>
        </p:nvGrpSpPr>
        <p:grpSpPr>
          <a:xfrm rot="842146" flipH="1">
            <a:off x="6050936" y="926418"/>
            <a:ext cx="285971" cy="196954"/>
            <a:chOff x="3667032" y="1708483"/>
            <a:chExt cx="8105829" cy="5582653"/>
          </a:xfrm>
          <a:solidFill>
            <a:schemeClr val="bg1"/>
          </a:solidFill>
        </p:grpSpPr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3A1B5F4-1650-4CF5-8D10-C0D755F8DD39}"/>
                </a:ext>
              </a:extLst>
            </p:cNvPr>
            <p:cNvSpPr/>
            <p:nvPr/>
          </p:nvSpPr>
          <p:spPr>
            <a:xfrm>
              <a:off x="9698517" y="2576706"/>
              <a:ext cx="2074344" cy="1084322"/>
            </a:xfrm>
            <a:custGeom>
              <a:avLst/>
              <a:gdLst>
                <a:gd name="connsiteX0" fmla="*/ 757990 w 757990"/>
                <a:gd name="connsiteY0" fmla="*/ 228600 h 264695"/>
                <a:gd name="connsiteX1" fmla="*/ 288758 w 757990"/>
                <a:gd name="connsiteY1" fmla="*/ 0 h 264695"/>
                <a:gd name="connsiteX2" fmla="*/ 0 w 757990"/>
                <a:gd name="connsiteY2" fmla="*/ 264695 h 264695"/>
                <a:gd name="connsiteX3" fmla="*/ 757990 w 757990"/>
                <a:gd name="connsiteY3" fmla="*/ 228600 h 264695"/>
                <a:gd name="connsiteX0" fmla="*/ 753988 w 753988"/>
                <a:gd name="connsiteY0" fmla="*/ 288628 h 288628"/>
                <a:gd name="connsiteX1" fmla="*/ 288758 w 753988"/>
                <a:gd name="connsiteY1" fmla="*/ 0 h 288628"/>
                <a:gd name="connsiteX2" fmla="*/ 0 w 753988"/>
                <a:gd name="connsiteY2" fmla="*/ 264695 h 288628"/>
                <a:gd name="connsiteX3" fmla="*/ 753988 w 753988"/>
                <a:gd name="connsiteY3" fmla="*/ 288628 h 288628"/>
                <a:gd name="connsiteX0" fmla="*/ 753988 w 753988"/>
                <a:gd name="connsiteY0" fmla="*/ 288628 h 324723"/>
                <a:gd name="connsiteX1" fmla="*/ 288758 w 753988"/>
                <a:gd name="connsiteY1" fmla="*/ 0 h 324723"/>
                <a:gd name="connsiteX2" fmla="*/ 0 w 753988"/>
                <a:gd name="connsiteY2" fmla="*/ 324723 h 324723"/>
                <a:gd name="connsiteX3" fmla="*/ 753988 w 753988"/>
                <a:gd name="connsiteY3" fmla="*/ 288628 h 324723"/>
                <a:gd name="connsiteX0" fmla="*/ 681954 w 681954"/>
                <a:gd name="connsiteY0" fmla="*/ 396679 h 396679"/>
                <a:gd name="connsiteX1" fmla="*/ 288758 w 681954"/>
                <a:gd name="connsiteY1" fmla="*/ 0 h 396679"/>
                <a:gd name="connsiteX2" fmla="*/ 0 w 681954"/>
                <a:gd name="connsiteY2" fmla="*/ 324723 h 396679"/>
                <a:gd name="connsiteX3" fmla="*/ 681954 w 681954"/>
                <a:gd name="connsiteY3" fmla="*/ 396679 h 396679"/>
                <a:gd name="connsiteX0" fmla="*/ 798009 w 798009"/>
                <a:gd name="connsiteY0" fmla="*/ 324645 h 324723"/>
                <a:gd name="connsiteX1" fmla="*/ 288758 w 798009"/>
                <a:gd name="connsiteY1" fmla="*/ 0 h 324723"/>
                <a:gd name="connsiteX2" fmla="*/ 0 w 798009"/>
                <a:gd name="connsiteY2" fmla="*/ 324723 h 324723"/>
                <a:gd name="connsiteX3" fmla="*/ 798009 w 798009"/>
                <a:gd name="connsiteY3" fmla="*/ 324645 h 324723"/>
                <a:gd name="connsiteX0" fmla="*/ 798009 w 798009"/>
                <a:gd name="connsiteY0" fmla="*/ 324645 h 324645"/>
                <a:gd name="connsiteX1" fmla="*/ 288758 w 798009"/>
                <a:gd name="connsiteY1" fmla="*/ 0 h 324645"/>
                <a:gd name="connsiteX2" fmla="*/ 0 w 798009"/>
                <a:gd name="connsiteY2" fmla="*/ 208668 h 324645"/>
                <a:gd name="connsiteX3" fmla="*/ 798009 w 798009"/>
                <a:gd name="connsiteY3" fmla="*/ 324645 h 324645"/>
                <a:gd name="connsiteX0" fmla="*/ 689958 w 689958"/>
                <a:gd name="connsiteY0" fmla="*/ 360662 h 360662"/>
                <a:gd name="connsiteX1" fmla="*/ 288758 w 689958"/>
                <a:gd name="connsiteY1" fmla="*/ 0 h 360662"/>
                <a:gd name="connsiteX2" fmla="*/ 0 w 689958"/>
                <a:gd name="connsiteY2" fmla="*/ 208668 h 360662"/>
                <a:gd name="connsiteX3" fmla="*/ 689958 w 689958"/>
                <a:gd name="connsiteY3" fmla="*/ 360662 h 3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9958" h="360662">
                  <a:moveTo>
                    <a:pt x="689958" y="360662"/>
                  </a:moveTo>
                  <a:lnTo>
                    <a:pt x="288758" y="0"/>
                  </a:lnTo>
                  <a:lnTo>
                    <a:pt x="0" y="208668"/>
                  </a:lnTo>
                  <a:lnTo>
                    <a:pt x="689958" y="36066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69675ED1-A5BE-44EB-87CC-7E616D0E620A}"/>
                </a:ext>
              </a:extLst>
            </p:cNvPr>
            <p:cNvSpPr/>
            <p:nvPr/>
          </p:nvSpPr>
          <p:spPr>
            <a:xfrm>
              <a:off x="8589117" y="2576628"/>
              <a:ext cx="1989499" cy="976664"/>
            </a:xfrm>
            <a:custGeom>
              <a:avLst/>
              <a:gdLst>
                <a:gd name="connsiteX0" fmla="*/ 661737 w 661737"/>
                <a:gd name="connsiteY0" fmla="*/ 0 h 324853"/>
                <a:gd name="connsiteX1" fmla="*/ 360947 w 661737"/>
                <a:gd name="connsiteY1" fmla="*/ 324853 h 324853"/>
                <a:gd name="connsiteX2" fmla="*/ 0 w 661737"/>
                <a:gd name="connsiteY2" fmla="*/ 36095 h 324853"/>
                <a:gd name="connsiteX3" fmla="*/ 661737 w 661737"/>
                <a:gd name="connsiteY3" fmla="*/ 0 h 32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1737" h="324853">
                  <a:moveTo>
                    <a:pt x="661737" y="0"/>
                  </a:moveTo>
                  <a:lnTo>
                    <a:pt x="360947" y="324853"/>
                  </a:lnTo>
                  <a:lnTo>
                    <a:pt x="0" y="36095"/>
                  </a:lnTo>
                  <a:lnTo>
                    <a:pt x="661737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0524F98-F50B-4C1B-8258-E2187DA5B951}"/>
                </a:ext>
              </a:extLst>
            </p:cNvPr>
            <p:cNvSpPr/>
            <p:nvPr/>
          </p:nvSpPr>
          <p:spPr>
            <a:xfrm>
              <a:off x="3667032" y="1708483"/>
              <a:ext cx="1121354" cy="723455"/>
            </a:xfrm>
            <a:custGeom>
              <a:avLst/>
              <a:gdLst>
                <a:gd name="connsiteX0" fmla="*/ 0 w 372979"/>
                <a:gd name="connsiteY0" fmla="*/ 240632 h 240632"/>
                <a:gd name="connsiteX1" fmla="*/ 204537 w 372979"/>
                <a:gd name="connsiteY1" fmla="*/ 0 h 240632"/>
                <a:gd name="connsiteX2" fmla="*/ 372979 w 372979"/>
                <a:gd name="connsiteY2" fmla="*/ 120316 h 240632"/>
                <a:gd name="connsiteX3" fmla="*/ 0 w 372979"/>
                <a:gd name="connsiteY3" fmla="*/ 240632 h 240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979" h="240632">
                  <a:moveTo>
                    <a:pt x="0" y="240632"/>
                  </a:moveTo>
                  <a:lnTo>
                    <a:pt x="204537" y="0"/>
                  </a:lnTo>
                  <a:lnTo>
                    <a:pt x="372979" y="120316"/>
                  </a:lnTo>
                  <a:lnTo>
                    <a:pt x="0" y="2406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E68F1C30-FE19-464E-B914-102415264C71}"/>
                </a:ext>
              </a:extLst>
            </p:cNvPr>
            <p:cNvSpPr/>
            <p:nvPr/>
          </p:nvSpPr>
          <p:spPr>
            <a:xfrm>
              <a:off x="6683920" y="3191564"/>
              <a:ext cx="1627771" cy="4087516"/>
            </a:xfrm>
            <a:custGeom>
              <a:avLst/>
              <a:gdLst>
                <a:gd name="connsiteX0" fmla="*/ 541421 w 541421"/>
                <a:gd name="connsiteY0" fmla="*/ 12032 h 1359569"/>
                <a:gd name="connsiteX1" fmla="*/ 156410 w 541421"/>
                <a:gd name="connsiteY1" fmla="*/ 1359569 h 1359569"/>
                <a:gd name="connsiteX2" fmla="*/ 0 w 541421"/>
                <a:gd name="connsiteY2" fmla="*/ 0 h 1359569"/>
                <a:gd name="connsiteX3" fmla="*/ 541421 w 541421"/>
                <a:gd name="connsiteY3" fmla="*/ 12032 h 135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1421" h="1359569">
                  <a:moveTo>
                    <a:pt x="541421" y="12032"/>
                  </a:moveTo>
                  <a:lnTo>
                    <a:pt x="156410" y="1359569"/>
                  </a:lnTo>
                  <a:lnTo>
                    <a:pt x="0" y="0"/>
                  </a:lnTo>
                  <a:lnTo>
                    <a:pt x="541421" y="120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AF6D8D0-05DF-4779-9027-A47B1F6D56B6}"/>
                </a:ext>
              </a:extLst>
            </p:cNvPr>
            <p:cNvSpPr/>
            <p:nvPr/>
          </p:nvSpPr>
          <p:spPr>
            <a:xfrm>
              <a:off x="4296520" y="1708483"/>
              <a:ext cx="1917154" cy="1917154"/>
            </a:xfrm>
            <a:custGeom>
              <a:avLst/>
              <a:gdLst>
                <a:gd name="connsiteX0" fmla="*/ 0 w 637674"/>
                <a:gd name="connsiteY0" fmla="*/ 0 h 637674"/>
                <a:gd name="connsiteX1" fmla="*/ 553453 w 637674"/>
                <a:gd name="connsiteY1" fmla="*/ 48127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  <a:gd name="connsiteX0" fmla="*/ 0 w 637674"/>
                <a:gd name="connsiteY0" fmla="*/ 0 h 637674"/>
                <a:gd name="connsiteX1" fmla="*/ 537445 w 637674"/>
                <a:gd name="connsiteY1" fmla="*/ 16112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674" h="637674">
                  <a:moveTo>
                    <a:pt x="0" y="0"/>
                  </a:moveTo>
                  <a:lnTo>
                    <a:pt x="537445" y="16112"/>
                  </a:lnTo>
                  <a:lnTo>
                    <a:pt x="637674" y="6376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50178B0-5C2E-48F3-ACA0-BDE042FD1464}"/>
                </a:ext>
              </a:extLst>
            </p:cNvPr>
            <p:cNvSpPr/>
            <p:nvPr/>
          </p:nvSpPr>
          <p:spPr>
            <a:xfrm>
              <a:off x="7479717" y="2106307"/>
              <a:ext cx="2206536" cy="1434953"/>
            </a:xfrm>
            <a:custGeom>
              <a:avLst/>
              <a:gdLst>
                <a:gd name="connsiteX0" fmla="*/ 168442 w 733927"/>
                <a:gd name="connsiteY0" fmla="*/ 0 h 493295"/>
                <a:gd name="connsiteX1" fmla="*/ 733927 w 733927"/>
                <a:gd name="connsiteY1" fmla="*/ 493295 h 493295"/>
                <a:gd name="connsiteX2" fmla="*/ 0 w 733927"/>
                <a:gd name="connsiteY2" fmla="*/ 457200 h 493295"/>
                <a:gd name="connsiteX3" fmla="*/ 168442 w 733927"/>
                <a:gd name="connsiteY3" fmla="*/ 0 h 493295"/>
                <a:gd name="connsiteX0" fmla="*/ 196455 w 733927"/>
                <a:gd name="connsiteY0" fmla="*/ 0 h 477287"/>
                <a:gd name="connsiteX1" fmla="*/ 733927 w 733927"/>
                <a:gd name="connsiteY1" fmla="*/ 477287 h 477287"/>
                <a:gd name="connsiteX2" fmla="*/ 0 w 733927"/>
                <a:gd name="connsiteY2" fmla="*/ 441192 h 477287"/>
                <a:gd name="connsiteX3" fmla="*/ 196455 w 733927"/>
                <a:gd name="connsiteY3" fmla="*/ 0 h 47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927" h="477287">
                  <a:moveTo>
                    <a:pt x="196455" y="0"/>
                  </a:moveTo>
                  <a:lnTo>
                    <a:pt x="733927" y="477287"/>
                  </a:lnTo>
                  <a:lnTo>
                    <a:pt x="0" y="441192"/>
                  </a:lnTo>
                  <a:lnTo>
                    <a:pt x="19645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F5114F9A-0466-472B-AAB5-F072580A79F2}"/>
                </a:ext>
              </a:extLst>
            </p:cNvPr>
            <p:cNvSpPr/>
            <p:nvPr/>
          </p:nvSpPr>
          <p:spPr>
            <a:xfrm>
              <a:off x="5888120" y="1744657"/>
              <a:ext cx="2170362" cy="5546479"/>
            </a:xfrm>
            <a:custGeom>
              <a:avLst/>
              <a:gdLst>
                <a:gd name="connsiteX0" fmla="*/ 0 w 721895"/>
                <a:gd name="connsiteY0" fmla="*/ 0 h 1844842"/>
                <a:gd name="connsiteX1" fmla="*/ 176463 w 721895"/>
                <a:gd name="connsiteY1" fmla="*/ 1844842 h 1844842"/>
                <a:gd name="connsiteX2" fmla="*/ 721895 w 721895"/>
                <a:gd name="connsiteY2" fmla="*/ 112295 h 1844842"/>
                <a:gd name="connsiteX3" fmla="*/ 0 w 721895"/>
                <a:gd name="connsiteY3" fmla="*/ 0 h 1844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1895" h="1844842">
                  <a:moveTo>
                    <a:pt x="0" y="0"/>
                  </a:moveTo>
                  <a:lnTo>
                    <a:pt x="176463" y="1844842"/>
                  </a:lnTo>
                  <a:lnTo>
                    <a:pt x="721895" y="11229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13" name="Group 57">
            <a:extLst>
              <a:ext uri="{FF2B5EF4-FFF2-40B4-BE49-F238E27FC236}">
                <a16:creationId xmlns:a16="http://schemas.microsoft.com/office/drawing/2014/main" id="{DFA033E9-FC7A-4607-A653-5FD179C2C999}"/>
              </a:ext>
            </a:extLst>
          </p:cNvPr>
          <p:cNvGrpSpPr/>
          <p:nvPr/>
        </p:nvGrpSpPr>
        <p:grpSpPr>
          <a:xfrm rot="74106" flipH="1">
            <a:off x="7497014" y="958889"/>
            <a:ext cx="595311" cy="674648"/>
            <a:chOff x="5365048" y="479821"/>
            <a:chExt cx="8036930" cy="9108010"/>
          </a:xfrm>
          <a:solidFill>
            <a:schemeClr val="bg1"/>
          </a:solidFill>
        </p:grpSpPr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6B164B4-DE99-416E-B792-9ABDCCABDBA4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8A45F8ED-36A6-4F4D-877E-A694A8ED0907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C1595310-8CB7-4079-90AB-34D0A245C81B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16F99E09-C199-45B5-95BE-09FEEAB55FC0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8A24AB2B-41EA-458F-9B81-CBDE616CE354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E8D207A-BFE1-46CA-B5D4-010FCC8C29C4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AE11196-D7FB-4BC8-80C3-DA4EDC43AD19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14" name="Group 58">
            <a:extLst>
              <a:ext uri="{FF2B5EF4-FFF2-40B4-BE49-F238E27FC236}">
                <a16:creationId xmlns:a16="http://schemas.microsoft.com/office/drawing/2014/main" id="{15E1494B-3597-4FAD-AD56-1C1BDA510E81}"/>
              </a:ext>
            </a:extLst>
          </p:cNvPr>
          <p:cNvGrpSpPr/>
          <p:nvPr/>
        </p:nvGrpSpPr>
        <p:grpSpPr>
          <a:xfrm rot="20759991" flipH="1">
            <a:off x="7173196" y="1476556"/>
            <a:ext cx="318695" cy="219491"/>
            <a:chOff x="3667032" y="1708483"/>
            <a:chExt cx="8105829" cy="5582653"/>
          </a:xfrm>
          <a:solidFill>
            <a:schemeClr val="bg1"/>
          </a:solidFill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66F8DFAD-AABD-4F74-94D3-AB7252DDCB91}"/>
                </a:ext>
              </a:extLst>
            </p:cNvPr>
            <p:cNvSpPr/>
            <p:nvPr/>
          </p:nvSpPr>
          <p:spPr>
            <a:xfrm>
              <a:off x="9698517" y="2576706"/>
              <a:ext cx="2074344" cy="1084322"/>
            </a:xfrm>
            <a:custGeom>
              <a:avLst/>
              <a:gdLst>
                <a:gd name="connsiteX0" fmla="*/ 757990 w 757990"/>
                <a:gd name="connsiteY0" fmla="*/ 228600 h 264695"/>
                <a:gd name="connsiteX1" fmla="*/ 288758 w 757990"/>
                <a:gd name="connsiteY1" fmla="*/ 0 h 264695"/>
                <a:gd name="connsiteX2" fmla="*/ 0 w 757990"/>
                <a:gd name="connsiteY2" fmla="*/ 264695 h 264695"/>
                <a:gd name="connsiteX3" fmla="*/ 757990 w 757990"/>
                <a:gd name="connsiteY3" fmla="*/ 228600 h 264695"/>
                <a:gd name="connsiteX0" fmla="*/ 753988 w 753988"/>
                <a:gd name="connsiteY0" fmla="*/ 288628 h 288628"/>
                <a:gd name="connsiteX1" fmla="*/ 288758 w 753988"/>
                <a:gd name="connsiteY1" fmla="*/ 0 h 288628"/>
                <a:gd name="connsiteX2" fmla="*/ 0 w 753988"/>
                <a:gd name="connsiteY2" fmla="*/ 264695 h 288628"/>
                <a:gd name="connsiteX3" fmla="*/ 753988 w 753988"/>
                <a:gd name="connsiteY3" fmla="*/ 288628 h 288628"/>
                <a:gd name="connsiteX0" fmla="*/ 753988 w 753988"/>
                <a:gd name="connsiteY0" fmla="*/ 288628 h 324723"/>
                <a:gd name="connsiteX1" fmla="*/ 288758 w 753988"/>
                <a:gd name="connsiteY1" fmla="*/ 0 h 324723"/>
                <a:gd name="connsiteX2" fmla="*/ 0 w 753988"/>
                <a:gd name="connsiteY2" fmla="*/ 324723 h 324723"/>
                <a:gd name="connsiteX3" fmla="*/ 753988 w 753988"/>
                <a:gd name="connsiteY3" fmla="*/ 288628 h 324723"/>
                <a:gd name="connsiteX0" fmla="*/ 681954 w 681954"/>
                <a:gd name="connsiteY0" fmla="*/ 396679 h 396679"/>
                <a:gd name="connsiteX1" fmla="*/ 288758 w 681954"/>
                <a:gd name="connsiteY1" fmla="*/ 0 h 396679"/>
                <a:gd name="connsiteX2" fmla="*/ 0 w 681954"/>
                <a:gd name="connsiteY2" fmla="*/ 324723 h 396679"/>
                <a:gd name="connsiteX3" fmla="*/ 681954 w 681954"/>
                <a:gd name="connsiteY3" fmla="*/ 396679 h 396679"/>
                <a:gd name="connsiteX0" fmla="*/ 798009 w 798009"/>
                <a:gd name="connsiteY0" fmla="*/ 324645 h 324723"/>
                <a:gd name="connsiteX1" fmla="*/ 288758 w 798009"/>
                <a:gd name="connsiteY1" fmla="*/ 0 h 324723"/>
                <a:gd name="connsiteX2" fmla="*/ 0 w 798009"/>
                <a:gd name="connsiteY2" fmla="*/ 324723 h 324723"/>
                <a:gd name="connsiteX3" fmla="*/ 798009 w 798009"/>
                <a:gd name="connsiteY3" fmla="*/ 324645 h 324723"/>
                <a:gd name="connsiteX0" fmla="*/ 798009 w 798009"/>
                <a:gd name="connsiteY0" fmla="*/ 324645 h 324645"/>
                <a:gd name="connsiteX1" fmla="*/ 288758 w 798009"/>
                <a:gd name="connsiteY1" fmla="*/ 0 h 324645"/>
                <a:gd name="connsiteX2" fmla="*/ 0 w 798009"/>
                <a:gd name="connsiteY2" fmla="*/ 208668 h 324645"/>
                <a:gd name="connsiteX3" fmla="*/ 798009 w 798009"/>
                <a:gd name="connsiteY3" fmla="*/ 324645 h 324645"/>
                <a:gd name="connsiteX0" fmla="*/ 689958 w 689958"/>
                <a:gd name="connsiteY0" fmla="*/ 360662 h 360662"/>
                <a:gd name="connsiteX1" fmla="*/ 288758 w 689958"/>
                <a:gd name="connsiteY1" fmla="*/ 0 h 360662"/>
                <a:gd name="connsiteX2" fmla="*/ 0 w 689958"/>
                <a:gd name="connsiteY2" fmla="*/ 208668 h 360662"/>
                <a:gd name="connsiteX3" fmla="*/ 689958 w 689958"/>
                <a:gd name="connsiteY3" fmla="*/ 360662 h 3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9958" h="360662">
                  <a:moveTo>
                    <a:pt x="689958" y="360662"/>
                  </a:moveTo>
                  <a:lnTo>
                    <a:pt x="288758" y="0"/>
                  </a:lnTo>
                  <a:lnTo>
                    <a:pt x="0" y="208668"/>
                  </a:lnTo>
                  <a:lnTo>
                    <a:pt x="689958" y="36066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A4DC6839-D94A-43A8-B537-25CA543663F1}"/>
                </a:ext>
              </a:extLst>
            </p:cNvPr>
            <p:cNvSpPr/>
            <p:nvPr/>
          </p:nvSpPr>
          <p:spPr>
            <a:xfrm>
              <a:off x="8589117" y="2576628"/>
              <a:ext cx="1989499" cy="976664"/>
            </a:xfrm>
            <a:custGeom>
              <a:avLst/>
              <a:gdLst>
                <a:gd name="connsiteX0" fmla="*/ 661737 w 661737"/>
                <a:gd name="connsiteY0" fmla="*/ 0 h 324853"/>
                <a:gd name="connsiteX1" fmla="*/ 360947 w 661737"/>
                <a:gd name="connsiteY1" fmla="*/ 324853 h 324853"/>
                <a:gd name="connsiteX2" fmla="*/ 0 w 661737"/>
                <a:gd name="connsiteY2" fmla="*/ 36095 h 324853"/>
                <a:gd name="connsiteX3" fmla="*/ 661737 w 661737"/>
                <a:gd name="connsiteY3" fmla="*/ 0 h 32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1737" h="324853">
                  <a:moveTo>
                    <a:pt x="661737" y="0"/>
                  </a:moveTo>
                  <a:lnTo>
                    <a:pt x="360947" y="324853"/>
                  </a:lnTo>
                  <a:lnTo>
                    <a:pt x="0" y="36095"/>
                  </a:lnTo>
                  <a:lnTo>
                    <a:pt x="661737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171639D5-744A-481E-858A-2A8CBE49F896}"/>
                </a:ext>
              </a:extLst>
            </p:cNvPr>
            <p:cNvSpPr/>
            <p:nvPr/>
          </p:nvSpPr>
          <p:spPr>
            <a:xfrm>
              <a:off x="3667032" y="1708483"/>
              <a:ext cx="1121354" cy="723455"/>
            </a:xfrm>
            <a:custGeom>
              <a:avLst/>
              <a:gdLst>
                <a:gd name="connsiteX0" fmla="*/ 0 w 372979"/>
                <a:gd name="connsiteY0" fmla="*/ 240632 h 240632"/>
                <a:gd name="connsiteX1" fmla="*/ 204537 w 372979"/>
                <a:gd name="connsiteY1" fmla="*/ 0 h 240632"/>
                <a:gd name="connsiteX2" fmla="*/ 372979 w 372979"/>
                <a:gd name="connsiteY2" fmla="*/ 120316 h 240632"/>
                <a:gd name="connsiteX3" fmla="*/ 0 w 372979"/>
                <a:gd name="connsiteY3" fmla="*/ 240632 h 240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979" h="240632">
                  <a:moveTo>
                    <a:pt x="0" y="240632"/>
                  </a:moveTo>
                  <a:lnTo>
                    <a:pt x="204537" y="0"/>
                  </a:lnTo>
                  <a:lnTo>
                    <a:pt x="372979" y="120316"/>
                  </a:lnTo>
                  <a:lnTo>
                    <a:pt x="0" y="2406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C61FA1C-EE7C-4AB1-B809-2C0F42005A2C}"/>
                </a:ext>
              </a:extLst>
            </p:cNvPr>
            <p:cNvSpPr/>
            <p:nvPr/>
          </p:nvSpPr>
          <p:spPr>
            <a:xfrm>
              <a:off x="6683920" y="3191564"/>
              <a:ext cx="1627771" cy="4087516"/>
            </a:xfrm>
            <a:custGeom>
              <a:avLst/>
              <a:gdLst>
                <a:gd name="connsiteX0" fmla="*/ 541421 w 541421"/>
                <a:gd name="connsiteY0" fmla="*/ 12032 h 1359569"/>
                <a:gd name="connsiteX1" fmla="*/ 156410 w 541421"/>
                <a:gd name="connsiteY1" fmla="*/ 1359569 h 1359569"/>
                <a:gd name="connsiteX2" fmla="*/ 0 w 541421"/>
                <a:gd name="connsiteY2" fmla="*/ 0 h 1359569"/>
                <a:gd name="connsiteX3" fmla="*/ 541421 w 541421"/>
                <a:gd name="connsiteY3" fmla="*/ 12032 h 135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1421" h="1359569">
                  <a:moveTo>
                    <a:pt x="541421" y="12032"/>
                  </a:moveTo>
                  <a:lnTo>
                    <a:pt x="156410" y="1359569"/>
                  </a:lnTo>
                  <a:lnTo>
                    <a:pt x="0" y="0"/>
                  </a:lnTo>
                  <a:lnTo>
                    <a:pt x="541421" y="120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D9B0D6B7-ED75-42C4-8CE2-B5309C6524FA}"/>
                </a:ext>
              </a:extLst>
            </p:cNvPr>
            <p:cNvSpPr/>
            <p:nvPr/>
          </p:nvSpPr>
          <p:spPr>
            <a:xfrm>
              <a:off x="4296520" y="1708483"/>
              <a:ext cx="1917154" cy="1917154"/>
            </a:xfrm>
            <a:custGeom>
              <a:avLst/>
              <a:gdLst>
                <a:gd name="connsiteX0" fmla="*/ 0 w 637674"/>
                <a:gd name="connsiteY0" fmla="*/ 0 h 637674"/>
                <a:gd name="connsiteX1" fmla="*/ 553453 w 637674"/>
                <a:gd name="connsiteY1" fmla="*/ 48127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  <a:gd name="connsiteX0" fmla="*/ 0 w 637674"/>
                <a:gd name="connsiteY0" fmla="*/ 0 h 637674"/>
                <a:gd name="connsiteX1" fmla="*/ 537445 w 637674"/>
                <a:gd name="connsiteY1" fmla="*/ 16112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674" h="637674">
                  <a:moveTo>
                    <a:pt x="0" y="0"/>
                  </a:moveTo>
                  <a:lnTo>
                    <a:pt x="537445" y="16112"/>
                  </a:lnTo>
                  <a:lnTo>
                    <a:pt x="637674" y="6376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7059BF6-0C89-4AEF-B72C-E7567BC56827}"/>
                </a:ext>
              </a:extLst>
            </p:cNvPr>
            <p:cNvSpPr/>
            <p:nvPr/>
          </p:nvSpPr>
          <p:spPr>
            <a:xfrm>
              <a:off x="7479717" y="2106307"/>
              <a:ext cx="2206536" cy="1434953"/>
            </a:xfrm>
            <a:custGeom>
              <a:avLst/>
              <a:gdLst>
                <a:gd name="connsiteX0" fmla="*/ 168442 w 733927"/>
                <a:gd name="connsiteY0" fmla="*/ 0 h 493295"/>
                <a:gd name="connsiteX1" fmla="*/ 733927 w 733927"/>
                <a:gd name="connsiteY1" fmla="*/ 493295 h 493295"/>
                <a:gd name="connsiteX2" fmla="*/ 0 w 733927"/>
                <a:gd name="connsiteY2" fmla="*/ 457200 h 493295"/>
                <a:gd name="connsiteX3" fmla="*/ 168442 w 733927"/>
                <a:gd name="connsiteY3" fmla="*/ 0 h 493295"/>
                <a:gd name="connsiteX0" fmla="*/ 196455 w 733927"/>
                <a:gd name="connsiteY0" fmla="*/ 0 h 477287"/>
                <a:gd name="connsiteX1" fmla="*/ 733927 w 733927"/>
                <a:gd name="connsiteY1" fmla="*/ 477287 h 477287"/>
                <a:gd name="connsiteX2" fmla="*/ 0 w 733927"/>
                <a:gd name="connsiteY2" fmla="*/ 441192 h 477287"/>
                <a:gd name="connsiteX3" fmla="*/ 196455 w 733927"/>
                <a:gd name="connsiteY3" fmla="*/ 0 h 47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927" h="477287">
                  <a:moveTo>
                    <a:pt x="196455" y="0"/>
                  </a:moveTo>
                  <a:lnTo>
                    <a:pt x="733927" y="477287"/>
                  </a:lnTo>
                  <a:lnTo>
                    <a:pt x="0" y="441192"/>
                  </a:lnTo>
                  <a:lnTo>
                    <a:pt x="19645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C25AFF09-D4B5-48F7-89BA-0D7BBC09A40C}"/>
                </a:ext>
              </a:extLst>
            </p:cNvPr>
            <p:cNvSpPr/>
            <p:nvPr/>
          </p:nvSpPr>
          <p:spPr>
            <a:xfrm>
              <a:off x="5888120" y="1744657"/>
              <a:ext cx="2170362" cy="5546479"/>
            </a:xfrm>
            <a:custGeom>
              <a:avLst/>
              <a:gdLst>
                <a:gd name="connsiteX0" fmla="*/ 0 w 721895"/>
                <a:gd name="connsiteY0" fmla="*/ 0 h 1844842"/>
                <a:gd name="connsiteX1" fmla="*/ 176463 w 721895"/>
                <a:gd name="connsiteY1" fmla="*/ 1844842 h 1844842"/>
                <a:gd name="connsiteX2" fmla="*/ 721895 w 721895"/>
                <a:gd name="connsiteY2" fmla="*/ 112295 h 1844842"/>
                <a:gd name="connsiteX3" fmla="*/ 0 w 721895"/>
                <a:gd name="connsiteY3" fmla="*/ 0 h 1844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1895" h="1844842">
                  <a:moveTo>
                    <a:pt x="0" y="0"/>
                  </a:moveTo>
                  <a:lnTo>
                    <a:pt x="176463" y="1844842"/>
                  </a:lnTo>
                  <a:lnTo>
                    <a:pt x="721895" y="11229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15" name="Group 143">
            <a:extLst>
              <a:ext uri="{FF2B5EF4-FFF2-40B4-BE49-F238E27FC236}">
                <a16:creationId xmlns:a16="http://schemas.microsoft.com/office/drawing/2014/main" id="{12620AB3-6601-4D2B-8A9B-42055770FAD9}"/>
              </a:ext>
            </a:extLst>
          </p:cNvPr>
          <p:cNvGrpSpPr/>
          <p:nvPr/>
        </p:nvGrpSpPr>
        <p:grpSpPr>
          <a:xfrm rot="74106" flipH="1">
            <a:off x="4616644" y="1619780"/>
            <a:ext cx="508748" cy="576550"/>
            <a:chOff x="5365048" y="479821"/>
            <a:chExt cx="8036930" cy="9108010"/>
          </a:xfrm>
          <a:solidFill>
            <a:schemeClr val="bg1"/>
          </a:solidFill>
        </p:grpSpPr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232A2EA-65DA-4368-841B-FEC34C1DF6CD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6AE4F21-ABC7-4DCE-846D-E8642C971821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232D00F4-3678-483E-8C65-6A708B2B8214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E27C4041-E0FD-4A29-B2D0-4FCE16B3FEC4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6C558D25-9A67-45B0-AA9B-ED84648D343D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11780306-577E-45E3-9208-27952D3AE839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C3B65C79-2B40-45D9-BDA0-A1BD1210CD51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16" name="Group 151">
            <a:extLst>
              <a:ext uri="{FF2B5EF4-FFF2-40B4-BE49-F238E27FC236}">
                <a16:creationId xmlns:a16="http://schemas.microsoft.com/office/drawing/2014/main" id="{FE830598-A4EC-4617-978F-F8B8C6400B24}"/>
              </a:ext>
            </a:extLst>
          </p:cNvPr>
          <p:cNvGrpSpPr/>
          <p:nvPr/>
        </p:nvGrpSpPr>
        <p:grpSpPr>
          <a:xfrm rot="74106" flipH="1">
            <a:off x="4287793" y="2187279"/>
            <a:ext cx="465134" cy="527123"/>
            <a:chOff x="5365048" y="479821"/>
            <a:chExt cx="8036930" cy="9108010"/>
          </a:xfrm>
          <a:solidFill>
            <a:schemeClr val="bg1"/>
          </a:solidFill>
        </p:grpSpPr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BEBF97-1FBB-4EB5-8505-72DCA1E6E1BA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857DEC68-A0B2-4ABF-8660-A8300EE713BB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531D7E9-6AB5-4D9E-B43A-85DE1463C2E3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1B44D84-5A8C-41C2-972D-AD31FADB3F4B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6F86EA6C-CEF4-4E4F-904E-EDC9696A1934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1F169E6-4A65-41D8-990A-4FBB67CD29D5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9BB74B5D-F5FB-421D-8A33-E0A5F5794AB9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/>
            </a:p>
          </p:txBody>
        </p:sp>
      </p:grpSp>
      <p:grpSp>
        <p:nvGrpSpPr>
          <p:cNvPr id="17" name="Group 159">
            <a:extLst>
              <a:ext uri="{FF2B5EF4-FFF2-40B4-BE49-F238E27FC236}">
                <a16:creationId xmlns:a16="http://schemas.microsoft.com/office/drawing/2014/main" id="{C8D006AE-97BA-47A6-A44C-47FC1D486F48}"/>
              </a:ext>
            </a:extLst>
          </p:cNvPr>
          <p:cNvGrpSpPr/>
          <p:nvPr/>
        </p:nvGrpSpPr>
        <p:grpSpPr>
          <a:xfrm rot="74106" flipH="1">
            <a:off x="4171226" y="1744816"/>
            <a:ext cx="519555" cy="588797"/>
            <a:chOff x="5365048" y="479821"/>
            <a:chExt cx="8036930" cy="9108010"/>
          </a:xfrm>
          <a:solidFill>
            <a:schemeClr val="bg1"/>
          </a:solidFill>
        </p:grpSpPr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136AE2F-710D-4A2D-A9DB-B40339B033CB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A8E873-1CEB-4650-B1A4-75AC9643B521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7CD203-1AEB-4015-A919-B586886D7181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6F76417-1E69-44DC-BA04-492FFB38BC55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3548DA3-A2C2-4784-8696-63166FB25393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377C8CDE-CDB4-4E04-BBDA-BE2A044E4F2F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49952BA-E8C7-41A3-9B22-357B5043C5CA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18" name="Group 167">
            <a:extLst>
              <a:ext uri="{FF2B5EF4-FFF2-40B4-BE49-F238E27FC236}">
                <a16:creationId xmlns:a16="http://schemas.microsoft.com/office/drawing/2014/main" id="{2EC89D87-587E-4F08-B5C9-383BEBBCAFD5}"/>
              </a:ext>
            </a:extLst>
          </p:cNvPr>
          <p:cNvGrpSpPr/>
          <p:nvPr/>
        </p:nvGrpSpPr>
        <p:grpSpPr>
          <a:xfrm rot="937057" flipH="1">
            <a:off x="4710628" y="2074347"/>
            <a:ext cx="364020" cy="412534"/>
            <a:chOff x="5365048" y="479821"/>
            <a:chExt cx="8036930" cy="9108010"/>
          </a:xfrm>
          <a:solidFill>
            <a:schemeClr val="bg1"/>
          </a:solidFill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363523AF-2AFE-46EF-9AFD-FA17224EC677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36B3435-4D61-45DC-981D-18DD7A872905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2976A9D-A05D-469A-BD81-3270A641CDDC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7E38497F-4B54-462A-AE3B-6A6305892781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D818E072-566E-4E6E-B5F9-8BB21230FC27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EF39441A-C8D0-4336-9427-3AE43F9173DC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CB036CA-2BDB-42DF-84EF-8BFC0F25C6DD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19" name="Group 175">
            <a:extLst>
              <a:ext uri="{FF2B5EF4-FFF2-40B4-BE49-F238E27FC236}">
                <a16:creationId xmlns:a16="http://schemas.microsoft.com/office/drawing/2014/main" id="{3F926DD6-3E69-4296-8B54-5AD6B2AF4017}"/>
              </a:ext>
            </a:extLst>
          </p:cNvPr>
          <p:cNvGrpSpPr/>
          <p:nvPr/>
        </p:nvGrpSpPr>
        <p:grpSpPr>
          <a:xfrm rot="937057" flipH="1">
            <a:off x="5219670" y="1545697"/>
            <a:ext cx="277219" cy="314165"/>
            <a:chOff x="5365048" y="479821"/>
            <a:chExt cx="8036930" cy="9108010"/>
          </a:xfrm>
          <a:solidFill>
            <a:schemeClr val="bg1"/>
          </a:solidFill>
        </p:grpSpPr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43F7EC5-FCB5-4764-8AF3-33DBF960BC5B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60784BE0-A38F-46B3-93CF-68B92BB7DF68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8A8CBB8-4F2F-40C0-96AE-375842A07B84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EEE049DB-A78D-41A3-94C5-D20758C468F9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A084A356-2770-4D3C-B018-6EB7EF41A043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2B4835AC-9D50-4290-B278-2B70C767E9A5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37F0733-5D2B-4C5F-AA0B-7F7216CAB297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20" name="Group 183">
            <a:extLst>
              <a:ext uri="{FF2B5EF4-FFF2-40B4-BE49-F238E27FC236}">
                <a16:creationId xmlns:a16="http://schemas.microsoft.com/office/drawing/2014/main" id="{08874DE4-D9B0-4B6D-BB43-8F2390695597}"/>
              </a:ext>
            </a:extLst>
          </p:cNvPr>
          <p:cNvGrpSpPr/>
          <p:nvPr/>
        </p:nvGrpSpPr>
        <p:grpSpPr>
          <a:xfrm rot="937057" flipH="1">
            <a:off x="5225206" y="1852003"/>
            <a:ext cx="201438" cy="228284"/>
            <a:chOff x="5365048" y="479821"/>
            <a:chExt cx="8036930" cy="9108010"/>
          </a:xfrm>
          <a:solidFill>
            <a:schemeClr val="bg1"/>
          </a:solidFill>
        </p:grpSpPr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E6B6247B-8047-4235-B6F8-3440BBC68CA0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5266B661-78EE-4E7A-81F5-0DF5C892AFDA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8542EACC-3920-40D7-85B2-145B7C6AC5A1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9925278-DC6F-44DF-A6EB-D389E20E49FD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4CE3A87-9FDA-4DA0-94DD-D7B91FDAF6B3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3F9D3B-E10E-4D6A-80E3-04E3CD2E9BBD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6121400-D24B-4F7C-A723-008BEC68C39E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21" name="Group 191">
            <a:extLst>
              <a:ext uri="{FF2B5EF4-FFF2-40B4-BE49-F238E27FC236}">
                <a16:creationId xmlns:a16="http://schemas.microsoft.com/office/drawing/2014/main" id="{39D1874C-DCC6-4BF8-AAD2-AC964CC84F5E}"/>
              </a:ext>
            </a:extLst>
          </p:cNvPr>
          <p:cNvGrpSpPr/>
          <p:nvPr/>
        </p:nvGrpSpPr>
        <p:grpSpPr>
          <a:xfrm rot="842146" flipH="1">
            <a:off x="5466623" y="1454520"/>
            <a:ext cx="285971" cy="196954"/>
            <a:chOff x="3667032" y="1708483"/>
            <a:chExt cx="8105829" cy="5582653"/>
          </a:xfrm>
          <a:solidFill>
            <a:schemeClr val="bg1"/>
          </a:solidFill>
        </p:grpSpPr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5BA82D3-40D4-4128-A390-B0F162EEEEBD}"/>
                </a:ext>
              </a:extLst>
            </p:cNvPr>
            <p:cNvSpPr/>
            <p:nvPr/>
          </p:nvSpPr>
          <p:spPr>
            <a:xfrm>
              <a:off x="9698517" y="2576706"/>
              <a:ext cx="2074344" cy="1084322"/>
            </a:xfrm>
            <a:custGeom>
              <a:avLst/>
              <a:gdLst>
                <a:gd name="connsiteX0" fmla="*/ 757990 w 757990"/>
                <a:gd name="connsiteY0" fmla="*/ 228600 h 264695"/>
                <a:gd name="connsiteX1" fmla="*/ 288758 w 757990"/>
                <a:gd name="connsiteY1" fmla="*/ 0 h 264695"/>
                <a:gd name="connsiteX2" fmla="*/ 0 w 757990"/>
                <a:gd name="connsiteY2" fmla="*/ 264695 h 264695"/>
                <a:gd name="connsiteX3" fmla="*/ 757990 w 757990"/>
                <a:gd name="connsiteY3" fmla="*/ 228600 h 264695"/>
                <a:gd name="connsiteX0" fmla="*/ 753988 w 753988"/>
                <a:gd name="connsiteY0" fmla="*/ 288628 h 288628"/>
                <a:gd name="connsiteX1" fmla="*/ 288758 w 753988"/>
                <a:gd name="connsiteY1" fmla="*/ 0 h 288628"/>
                <a:gd name="connsiteX2" fmla="*/ 0 w 753988"/>
                <a:gd name="connsiteY2" fmla="*/ 264695 h 288628"/>
                <a:gd name="connsiteX3" fmla="*/ 753988 w 753988"/>
                <a:gd name="connsiteY3" fmla="*/ 288628 h 288628"/>
                <a:gd name="connsiteX0" fmla="*/ 753988 w 753988"/>
                <a:gd name="connsiteY0" fmla="*/ 288628 h 324723"/>
                <a:gd name="connsiteX1" fmla="*/ 288758 w 753988"/>
                <a:gd name="connsiteY1" fmla="*/ 0 h 324723"/>
                <a:gd name="connsiteX2" fmla="*/ 0 w 753988"/>
                <a:gd name="connsiteY2" fmla="*/ 324723 h 324723"/>
                <a:gd name="connsiteX3" fmla="*/ 753988 w 753988"/>
                <a:gd name="connsiteY3" fmla="*/ 288628 h 324723"/>
                <a:gd name="connsiteX0" fmla="*/ 681954 w 681954"/>
                <a:gd name="connsiteY0" fmla="*/ 396679 h 396679"/>
                <a:gd name="connsiteX1" fmla="*/ 288758 w 681954"/>
                <a:gd name="connsiteY1" fmla="*/ 0 h 396679"/>
                <a:gd name="connsiteX2" fmla="*/ 0 w 681954"/>
                <a:gd name="connsiteY2" fmla="*/ 324723 h 396679"/>
                <a:gd name="connsiteX3" fmla="*/ 681954 w 681954"/>
                <a:gd name="connsiteY3" fmla="*/ 396679 h 396679"/>
                <a:gd name="connsiteX0" fmla="*/ 798009 w 798009"/>
                <a:gd name="connsiteY0" fmla="*/ 324645 h 324723"/>
                <a:gd name="connsiteX1" fmla="*/ 288758 w 798009"/>
                <a:gd name="connsiteY1" fmla="*/ 0 h 324723"/>
                <a:gd name="connsiteX2" fmla="*/ 0 w 798009"/>
                <a:gd name="connsiteY2" fmla="*/ 324723 h 324723"/>
                <a:gd name="connsiteX3" fmla="*/ 798009 w 798009"/>
                <a:gd name="connsiteY3" fmla="*/ 324645 h 324723"/>
                <a:gd name="connsiteX0" fmla="*/ 798009 w 798009"/>
                <a:gd name="connsiteY0" fmla="*/ 324645 h 324645"/>
                <a:gd name="connsiteX1" fmla="*/ 288758 w 798009"/>
                <a:gd name="connsiteY1" fmla="*/ 0 h 324645"/>
                <a:gd name="connsiteX2" fmla="*/ 0 w 798009"/>
                <a:gd name="connsiteY2" fmla="*/ 208668 h 324645"/>
                <a:gd name="connsiteX3" fmla="*/ 798009 w 798009"/>
                <a:gd name="connsiteY3" fmla="*/ 324645 h 324645"/>
                <a:gd name="connsiteX0" fmla="*/ 689958 w 689958"/>
                <a:gd name="connsiteY0" fmla="*/ 360662 h 360662"/>
                <a:gd name="connsiteX1" fmla="*/ 288758 w 689958"/>
                <a:gd name="connsiteY1" fmla="*/ 0 h 360662"/>
                <a:gd name="connsiteX2" fmla="*/ 0 w 689958"/>
                <a:gd name="connsiteY2" fmla="*/ 208668 h 360662"/>
                <a:gd name="connsiteX3" fmla="*/ 689958 w 689958"/>
                <a:gd name="connsiteY3" fmla="*/ 360662 h 3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9958" h="360662">
                  <a:moveTo>
                    <a:pt x="689958" y="360662"/>
                  </a:moveTo>
                  <a:lnTo>
                    <a:pt x="288758" y="0"/>
                  </a:lnTo>
                  <a:lnTo>
                    <a:pt x="0" y="208668"/>
                  </a:lnTo>
                  <a:lnTo>
                    <a:pt x="689958" y="36066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6D1F0F1-E97B-4EEA-B425-C7770D59F327}"/>
                </a:ext>
              </a:extLst>
            </p:cNvPr>
            <p:cNvSpPr/>
            <p:nvPr/>
          </p:nvSpPr>
          <p:spPr>
            <a:xfrm>
              <a:off x="8589117" y="2576628"/>
              <a:ext cx="1989499" cy="976664"/>
            </a:xfrm>
            <a:custGeom>
              <a:avLst/>
              <a:gdLst>
                <a:gd name="connsiteX0" fmla="*/ 661737 w 661737"/>
                <a:gd name="connsiteY0" fmla="*/ 0 h 324853"/>
                <a:gd name="connsiteX1" fmla="*/ 360947 w 661737"/>
                <a:gd name="connsiteY1" fmla="*/ 324853 h 324853"/>
                <a:gd name="connsiteX2" fmla="*/ 0 w 661737"/>
                <a:gd name="connsiteY2" fmla="*/ 36095 h 324853"/>
                <a:gd name="connsiteX3" fmla="*/ 661737 w 661737"/>
                <a:gd name="connsiteY3" fmla="*/ 0 h 32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1737" h="324853">
                  <a:moveTo>
                    <a:pt x="661737" y="0"/>
                  </a:moveTo>
                  <a:lnTo>
                    <a:pt x="360947" y="324853"/>
                  </a:lnTo>
                  <a:lnTo>
                    <a:pt x="0" y="36095"/>
                  </a:lnTo>
                  <a:lnTo>
                    <a:pt x="661737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CEE08F0-4B77-4E02-BCED-A0E338B9AEA4}"/>
                </a:ext>
              </a:extLst>
            </p:cNvPr>
            <p:cNvSpPr/>
            <p:nvPr/>
          </p:nvSpPr>
          <p:spPr>
            <a:xfrm>
              <a:off x="3667032" y="1708483"/>
              <a:ext cx="1121354" cy="723455"/>
            </a:xfrm>
            <a:custGeom>
              <a:avLst/>
              <a:gdLst>
                <a:gd name="connsiteX0" fmla="*/ 0 w 372979"/>
                <a:gd name="connsiteY0" fmla="*/ 240632 h 240632"/>
                <a:gd name="connsiteX1" fmla="*/ 204537 w 372979"/>
                <a:gd name="connsiteY1" fmla="*/ 0 h 240632"/>
                <a:gd name="connsiteX2" fmla="*/ 372979 w 372979"/>
                <a:gd name="connsiteY2" fmla="*/ 120316 h 240632"/>
                <a:gd name="connsiteX3" fmla="*/ 0 w 372979"/>
                <a:gd name="connsiteY3" fmla="*/ 240632 h 240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979" h="240632">
                  <a:moveTo>
                    <a:pt x="0" y="240632"/>
                  </a:moveTo>
                  <a:lnTo>
                    <a:pt x="204537" y="0"/>
                  </a:lnTo>
                  <a:lnTo>
                    <a:pt x="372979" y="120316"/>
                  </a:lnTo>
                  <a:lnTo>
                    <a:pt x="0" y="2406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7BAAF478-29E8-42E8-9FD2-02B7E60BAD00}"/>
                </a:ext>
              </a:extLst>
            </p:cNvPr>
            <p:cNvSpPr/>
            <p:nvPr/>
          </p:nvSpPr>
          <p:spPr>
            <a:xfrm>
              <a:off x="6683920" y="3191564"/>
              <a:ext cx="1627771" cy="4087516"/>
            </a:xfrm>
            <a:custGeom>
              <a:avLst/>
              <a:gdLst>
                <a:gd name="connsiteX0" fmla="*/ 541421 w 541421"/>
                <a:gd name="connsiteY0" fmla="*/ 12032 h 1359569"/>
                <a:gd name="connsiteX1" fmla="*/ 156410 w 541421"/>
                <a:gd name="connsiteY1" fmla="*/ 1359569 h 1359569"/>
                <a:gd name="connsiteX2" fmla="*/ 0 w 541421"/>
                <a:gd name="connsiteY2" fmla="*/ 0 h 1359569"/>
                <a:gd name="connsiteX3" fmla="*/ 541421 w 541421"/>
                <a:gd name="connsiteY3" fmla="*/ 12032 h 135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1421" h="1359569">
                  <a:moveTo>
                    <a:pt x="541421" y="12032"/>
                  </a:moveTo>
                  <a:lnTo>
                    <a:pt x="156410" y="1359569"/>
                  </a:lnTo>
                  <a:lnTo>
                    <a:pt x="0" y="0"/>
                  </a:lnTo>
                  <a:lnTo>
                    <a:pt x="541421" y="120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5647DFB9-C8FD-4EFE-87EB-7DCFF38CA6BD}"/>
                </a:ext>
              </a:extLst>
            </p:cNvPr>
            <p:cNvSpPr/>
            <p:nvPr/>
          </p:nvSpPr>
          <p:spPr>
            <a:xfrm>
              <a:off x="4296520" y="1708483"/>
              <a:ext cx="1917154" cy="1917154"/>
            </a:xfrm>
            <a:custGeom>
              <a:avLst/>
              <a:gdLst>
                <a:gd name="connsiteX0" fmla="*/ 0 w 637674"/>
                <a:gd name="connsiteY0" fmla="*/ 0 h 637674"/>
                <a:gd name="connsiteX1" fmla="*/ 553453 w 637674"/>
                <a:gd name="connsiteY1" fmla="*/ 48127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  <a:gd name="connsiteX0" fmla="*/ 0 w 637674"/>
                <a:gd name="connsiteY0" fmla="*/ 0 h 637674"/>
                <a:gd name="connsiteX1" fmla="*/ 537445 w 637674"/>
                <a:gd name="connsiteY1" fmla="*/ 16112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674" h="637674">
                  <a:moveTo>
                    <a:pt x="0" y="0"/>
                  </a:moveTo>
                  <a:lnTo>
                    <a:pt x="537445" y="16112"/>
                  </a:lnTo>
                  <a:lnTo>
                    <a:pt x="637674" y="6376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DCF0F118-8C1E-420C-92F0-B0BE21DDE526}"/>
                </a:ext>
              </a:extLst>
            </p:cNvPr>
            <p:cNvSpPr/>
            <p:nvPr/>
          </p:nvSpPr>
          <p:spPr>
            <a:xfrm>
              <a:off x="7479717" y="2106307"/>
              <a:ext cx="2206536" cy="1434953"/>
            </a:xfrm>
            <a:custGeom>
              <a:avLst/>
              <a:gdLst>
                <a:gd name="connsiteX0" fmla="*/ 168442 w 733927"/>
                <a:gd name="connsiteY0" fmla="*/ 0 h 493295"/>
                <a:gd name="connsiteX1" fmla="*/ 733927 w 733927"/>
                <a:gd name="connsiteY1" fmla="*/ 493295 h 493295"/>
                <a:gd name="connsiteX2" fmla="*/ 0 w 733927"/>
                <a:gd name="connsiteY2" fmla="*/ 457200 h 493295"/>
                <a:gd name="connsiteX3" fmla="*/ 168442 w 733927"/>
                <a:gd name="connsiteY3" fmla="*/ 0 h 493295"/>
                <a:gd name="connsiteX0" fmla="*/ 196455 w 733927"/>
                <a:gd name="connsiteY0" fmla="*/ 0 h 477287"/>
                <a:gd name="connsiteX1" fmla="*/ 733927 w 733927"/>
                <a:gd name="connsiteY1" fmla="*/ 477287 h 477287"/>
                <a:gd name="connsiteX2" fmla="*/ 0 w 733927"/>
                <a:gd name="connsiteY2" fmla="*/ 441192 h 477287"/>
                <a:gd name="connsiteX3" fmla="*/ 196455 w 733927"/>
                <a:gd name="connsiteY3" fmla="*/ 0 h 47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927" h="477287">
                  <a:moveTo>
                    <a:pt x="196455" y="0"/>
                  </a:moveTo>
                  <a:lnTo>
                    <a:pt x="733927" y="477287"/>
                  </a:lnTo>
                  <a:lnTo>
                    <a:pt x="0" y="441192"/>
                  </a:lnTo>
                  <a:lnTo>
                    <a:pt x="19645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CF56C4A7-EA29-4AE9-B450-D21C7029FED1}"/>
                </a:ext>
              </a:extLst>
            </p:cNvPr>
            <p:cNvSpPr/>
            <p:nvPr/>
          </p:nvSpPr>
          <p:spPr>
            <a:xfrm>
              <a:off x="5888120" y="1744657"/>
              <a:ext cx="2170362" cy="5546479"/>
            </a:xfrm>
            <a:custGeom>
              <a:avLst/>
              <a:gdLst>
                <a:gd name="connsiteX0" fmla="*/ 0 w 721895"/>
                <a:gd name="connsiteY0" fmla="*/ 0 h 1844842"/>
                <a:gd name="connsiteX1" fmla="*/ 176463 w 721895"/>
                <a:gd name="connsiteY1" fmla="*/ 1844842 h 1844842"/>
                <a:gd name="connsiteX2" fmla="*/ 721895 w 721895"/>
                <a:gd name="connsiteY2" fmla="*/ 112295 h 1844842"/>
                <a:gd name="connsiteX3" fmla="*/ 0 w 721895"/>
                <a:gd name="connsiteY3" fmla="*/ 0 h 1844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1895" h="1844842">
                  <a:moveTo>
                    <a:pt x="0" y="0"/>
                  </a:moveTo>
                  <a:lnTo>
                    <a:pt x="176463" y="1844842"/>
                  </a:lnTo>
                  <a:lnTo>
                    <a:pt x="721895" y="11229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22" name="Group 199">
            <a:extLst>
              <a:ext uri="{FF2B5EF4-FFF2-40B4-BE49-F238E27FC236}">
                <a16:creationId xmlns:a16="http://schemas.microsoft.com/office/drawing/2014/main" id="{8416BEC0-8F65-4CC0-A299-682A5E1893FE}"/>
              </a:ext>
            </a:extLst>
          </p:cNvPr>
          <p:cNvGrpSpPr/>
          <p:nvPr/>
        </p:nvGrpSpPr>
        <p:grpSpPr>
          <a:xfrm rot="842146" flipH="1">
            <a:off x="5289846" y="2138761"/>
            <a:ext cx="285971" cy="196954"/>
            <a:chOff x="3667032" y="1708483"/>
            <a:chExt cx="8105829" cy="5582653"/>
          </a:xfrm>
          <a:solidFill>
            <a:schemeClr val="bg1"/>
          </a:solidFill>
        </p:grpSpPr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16B6DBD-8A72-4506-89AD-0D3A9C818AD8}"/>
                </a:ext>
              </a:extLst>
            </p:cNvPr>
            <p:cNvSpPr/>
            <p:nvPr/>
          </p:nvSpPr>
          <p:spPr>
            <a:xfrm>
              <a:off x="9698517" y="2576706"/>
              <a:ext cx="2074344" cy="1084322"/>
            </a:xfrm>
            <a:custGeom>
              <a:avLst/>
              <a:gdLst>
                <a:gd name="connsiteX0" fmla="*/ 757990 w 757990"/>
                <a:gd name="connsiteY0" fmla="*/ 228600 h 264695"/>
                <a:gd name="connsiteX1" fmla="*/ 288758 w 757990"/>
                <a:gd name="connsiteY1" fmla="*/ 0 h 264695"/>
                <a:gd name="connsiteX2" fmla="*/ 0 w 757990"/>
                <a:gd name="connsiteY2" fmla="*/ 264695 h 264695"/>
                <a:gd name="connsiteX3" fmla="*/ 757990 w 757990"/>
                <a:gd name="connsiteY3" fmla="*/ 228600 h 264695"/>
                <a:gd name="connsiteX0" fmla="*/ 753988 w 753988"/>
                <a:gd name="connsiteY0" fmla="*/ 288628 h 288628"/>
                <a:gd name="connsiteX1" fmla="*/ 288758 w 753988"/>
                <a:gd name="connsiteY1" fmla="*/ 0 h 288628"/>
                <a:gd name="connsiteX2" fmla="*/ 0 w 753988"/>
                <a:gd name="connsiteY2" fmla="*/ 264695 h 288628"/>
                <a:gd name="connsiteX3" fmla="*/ 753988 w 753988"/>
                <a:gd name="connsiteY3" fmla="*/ 288628 h 288628"/>
                <a:gd name="connsiteX0" fmla="*/ 753988 w 753988"/>
                <a:gd name="connsiteY0" fmla="*/ 288628 h 324723"/>
                <a:gd name="connsiteX1" fmla="*/ 288758 w 753988"/>
                <a:gd name="connsiteY1" fmla="*/ 0 h 324723"/>
                <a:gd name="connsiteX2" fmla="*/ 0 w 753988"/>
                <a:gd name="connsiteY2" fmla="*/ 324723 h 324723"/>
                <a:gd name="connsiteX3" fmla="*/ 753988 w 753988"/>
                <a:gd name="connsiteY3" fmla="*/ 288628 h 324723"/>
                <a:gd name="connsiteX0" fmla="*/ 681954 w 681954"/>
                <a:gd name="connsiteY0" fmla="*/ 396679 h 396679"/>
                <a:gd name="connsiteX1" fmla="*/ 288758 w 681954"/>
                <a:gd name="connsiteY1" fmla="*/ 0 h 396679"/>
                <a:gd name="connsiteX2" fmla="*/ 0 w 681954"/>
                <a:gd name="connsiteY2" fmla="*/ 324723 h 396679"/>
                <a:gd name="connsiteX3" fmla="*/ 681954 w 681954"/>
                <a:gd name="connsiteY3" fmla="*/ 396679 h 396679"/>
                <a:gd name="connsiteX0" fmla="*/ 798009 w 798009"/>
                <a:gd name="connsiteY0" fmla="*/ 324645 h 324723"/>
                <a:gd name="connsiteX1" fmla="*/ 288758 w 798009"/>
                <a:gd name="connsiteY1" fmla="*/ 0 h 324723"/>
                <a:gd name="connsiteX2" fmla="*/ 0 w 798009"/>
                <a:gd name="connsiteY2" fmla="*/ 324723 h 324723"/>
                <a:gd name="connsiteX3" fmla="*/ 798009 w 798009"/>
                <a:gd name="connsiteY3" fmla="*/ 324645 h 324723"/>
                <a:gd name="connsiteX0" fmla="*/ 798009 w 798009"/>
                <a:gd name="connsiteY0" fmla="*/ 324645 h 324645"/>
                <a:gd name="connsiteX1" fmla="*/ 288758 w 798009"/>
                <a:gd name="connsiteY1" fmla="*/ 0 h 324645"/>
                <a:gd name="connsiteX2" fmla="*/ 0 w 798009"/>
                <a:gd name="connsiteY2" fmla="*/ 208668 h 324645"/>
                <a:gd name="connsiteX3" fmla="*/ 798009 w 798009"/>
                <a:gd name="connsiteY3" fmla="*/ 324645 h 324645"/>
                <a:gd name="connsiteX0" fmla="*/ 689958 w 689958"/>
                <a:gd name="connsiteY0" fmla="*/ 360662 h 360662"/>
                <a:gd name="connsiteX1" fmla="*/ 288758 w 689958"/>
                <a:gd name="connsiteY1" fmla="*/ 0 h 360662"/>
                <a:gd name="connsiteX2" fmla="*/ 0 w 689958"/>
                <a:gd name="connsiteY2" fmla="*/ 208668 h 360662"/>
                <a:gd name="connsiteX3" fmla="*/ 689958 w 689958"/>
                <a:gd name="connsiteY3" fmla="*/ 360662 h 3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9958" h="360662">
                  <a:moveTo>
                    <a:pt x="689958" y="360662"/>
                  </a:moveTo>
                  <a:lnTo>
                    <a:pt x="288758" y="0"/>
                  </a:lnTo>
                  <a:lnTo>
                    <a:pt x="0" y="208668"/>
                  </a:lnTo>
                  <a:lnTo>
                    <a:pt x="689958" y="36066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42D169-C4A1-4DA9-B215-D6FE9DB61517}"/>
                </a:ext>
              </a:extLst>
            </p:cNvPr>
            <p:cNvSpPr/>
            <p:nvPr/>
          </p:nvSpPr>
          <p:spPr>
            <a:xfrm>
              <a:off x="8589117" y="2576628"/>
              <a:ext cx="1989499" cy="976664"/>
            </a:xfrm>
            <a:custGeom>
              <a:avLst/>
              <a:gdLst>
                <a:gd name="connsiteX0" fmla="*/ 661737 w 661737"/>
                <a:gd name="connsiteY0" fmla="*/ 0 h 324853"/>
                <a:gd name="connsiteX1" fmla="*/ 360947 w 661737"/>
                <a:gd name="connsiteY1" fmla="*/ 324853 h 324853"/>
                <a:gd name="connsiteX2" fmla="*/ 0 w 661737"/>
                <a:gd name="connsiteY2" fmla="*/ 36095 h 324853"/>
                <a:gd name="connsiteX3" fmla="*/ 661737 w 661737"/>
                <a:gd name="connsiteY3" fmla="*/ 0 h 32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1737" h="324853">
                  <a:moveTo>
                    <a:pt x="661737" y="0"/>
                  </a:moveTo>
                  <a:lnTo>
                    <a:pt x="360947" y="324853"/>
                  </a:lnTo>
                  <a:lnTo>
                    <a:pt x="0" y="36095"/>
                  </a:lnTo>
                  <a:lnTo>
                    <a:pt x="661737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E8E2AF4C-3B68-429A-9B47-14B6AD513670}"/>
                </a:ext>
              </a:extLst>
            </p:cNvPr>
            <p:cNvSpPr/>
            <p:nvPr/>
          </p:nvSpPr>
          <p:spPr>
            <a:xfrm>
              <a:off x="3667032" y="1708483"/>
              <a:ext cx="1121354" cy="723455"/>
            </a:xfrm>
            <a:custGeom>
              <a:avLst/>
              <a:gdLst>
                <a:gd name="connsiteX0" fmla="*/ 0 w 372979"/>
                <a:gd name="connsiteY0" fmla="*/ 240632 h 240632"/>
                <a:gd name="connsiteX1" fmla="*/ 204537 w 372979"/>
                <a:gd name="connsiteY1" fmla="*/ 0 h 240632"/>
                <a:gd name="connsiteX2" fmla="*/ 372979 w 372979"/>
                <a:gd name="connsiteY2" fmla="*/ 120316 h 240632"/>
                <a:gd name="connsiteX3" fmla="*/ 0 w 372979"/>
                <a:gd name="connsiteY3" fmla="*/ 240632 h 240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979" h="240632">
                  <a:moveTo>
                    <a:pt x="0" y="240632"/>
                  </a:moveTo>
                  <a:lnTo>
                    <a:pt x="204537" y="0"/>
                  </a:lnTo>
                  <a:lnTo>
                    <a:pt x="372979" y="120316"/>
                  </a:lnTo>
                  <a:lnTo>
                    <a:pt x="0" y="2406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4C8C9A2-14F7-48F7-9033-EF4F5296FF05}"/>
                </a:ext>
              </a:extLst>
            </p:cNvPr>
            <p:cNvSpPr/>
            <p:nvPr/>
          </p:nvSpPr>
          <p:spPr>
            <a:xfrm>
              <a:off x="6683920" y="3191564"/>
              <a:ext cx="1627771" cy="4087516"/>
            </a:xfrm>
            <a:custGeom>
              <a:avLst/>
              <a:gdLst>
                <a:gd name="connsiteX0" fmla="*/ 541421 w 541421"/>
                <a:gd name="connsiteY0" fmla="*/ 12032 h 1359569"/>
                <a:gd name="connsiteX1" fmla="*/ 156410 w 541421"/>
                <a:gd name="connsiteY1" fmla="*/ 1359569 h 1359569"/>
                <a:gd name="connsiteX2" fmla="*/ 0 w 541421"/>
                <a:gd name="connsiteY2" fmla="*/ 0 h 1359569"/>
                <a:gd name="connsiteX3" fmla="*/ 541421 w 541421"/>
                <a:gd name="connsiteY3" fmla="*/ 12032 h 135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1421" h="1359569">
                  <a:moveTo>
                    <a:pt x="541421" y="12032"/>
                  </a:moveTo>
                  <a:lnTo>
                    <a:pt x="156410" y="1359569"/>
                  </a:lnTo>
                  <a:lnTo>
                    <a:pt x="0" y="0"/>
                  </a:lnTo>
                  <a:lnTo>
                    <a:pt x="541421" y="12032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DDFAB1EF-5381-4EA7-AD47-8E5AC268535C}"/>
                </a:ext>
              </a:extLst>
            </p:cNvPr>
            <p:cNvSpPr/>
            <p:nvPr/>
          </p:nvSpPr>
          <p:spPr>
            <a:xfrm>
              <a:off x="4296520" y="1708483"/>
              <a:ext cx="1917154" cy="1917154"/>
            </a:xfrm>
            <a:custGeom>
              <a:avLst/>
              <a:gdLst>
                <a:gd name="connsiteX0" fmla="*/ 0 w 637674"/>
                <a:gd name="connsiteY0" fmla="*/ 0 h 637674"/>
                <a:gd name="connsiteX1" fmla="*/ 553453 w 637674"/>
                <a:gd name="connsiteY1" fmla="*/ 48127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  <a:gd name="connsiteX0" fmla="*/ 0 w 637674"/>
                <a:gd name="connsiteY0" fmla="*/ 0 h 637674"/>
                <a:gd name="connsiteX1" fmla="*/ 537445 w 637674"/>
                <a:gd name="connsiteY1" fmla="*/ 16112 h 637674"/>
                <a:gd name="connsiteX2" fmla="*/ 637674 w 637674"/>
                <a:gd name="connsiteY2" fmla="*/ 637674 h 637674"/>
                <a:gd name="connsiteX3" fmla="*/ 0 w 637674"/>
                <a:gd name="connsiteY3" fmla="*/ 0 h 637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674" h="637674">
                  <a:moveTo>
                    <a:pt x="0" y="0"/>
                  </a:moveTo>
                  <a:lnTo>
                    <a:pt x="537445" y="16112"/>
                  </a:lnTo>
                  <a:lnTo>
                    <a:pt x="637674" y="6376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36265A52-4E60-4F7A-B426-4FAD835472E5}"/>
                </a:ext>
              </a:extLst>
            </p:cNvPr>
            <p:cNvSpPr/>
            <p:nvPr/>
          </p:nvSpPr>
          <p:spPr>
            <a:xfrm>
              <a:off x="7479717" y="2106307"/>
              <a:ext cx="2206536" cy="1434953"/>
            </a:xfrm>
            <a:custGeom>
              <a:avLst/>
              <a:gdLst>
                <a:gd name="connsiteX0" fmla="*/ 168442 w 733927"/>
                <a:gd name="connsiteY0" fmla="*/ 0 h 493295"/>
                <a:gd name="connsiteX1" fmla="*/ 733927 w 733927"/>
                <a:gd name="connsiteY1" fmla="*/ 493295 h 493295"/>
                <a:gd name="connsiteX2" fmla="*/ 0 w 733927"/>
                <a:gd name="connsiteY2" fmla="*/ 457200 h 493295"/>
                <a:gd name="connsiteX3" fmla="*/ 168442 w 733927"/>
                <a:gd name="connsiteY3" fmla="*/ 0 h 493295"/>
                <a:gd name="connsiteX0" fmla="*/ 196455 w 733927"/>
                <a:gd name="connsiteY0" fmla="*/ 0 h 477287"/>
                <a:gd name="connsiteX1" fmla="*/ 733927 w 733927"/>
                <a:gd name="connsiteY1" fmla="*/ 477287 h 477287"/>
                <a:gd name="connsiteX2" fmla="*/ 0 w 733927"/>
                <a:gd name="connsiteY2" fmla="*/ 441192 h 477287"/>
                <a:gd name="connsiteX3" fmla="*/ 196455 w 733927"/>
                <a:gd name="connsiteY3" fmla="*/ 0 h 47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927" h="477287">
                  <a:moveTo>
                    <a:pt x="196455" y="0"/>
                  </a:moveTo>
                  <a:lnTo>
                    <a:pt x="733927" y="477287"/>
                  </a:lnTo>
                  <a:lnTo>
                    <a:pt x="0" y="441192"/>
                  </a:lnTo>
                  <a:lnTo>
                    <a:pt x="19645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8FE17014-4B27-48CA-92F9-9A903515C6B8}"/>
                </a:ext>
              </a:extLst>
            </p:cNvPr>
            <p:cNvSpPr/>
            <p:nvPr/>
          </p:nvSpPr>
          <p:spPr>
            <a:xfrm>
              <a:off x="5888120" y="1744657"/>
              <a:ext cx="2170362" cy="5546479"/>
            </a:xfrm>
            <a:custGeom>
              <a:avLst/>
              <a:gdLst>
                <a:gd name="connsiteX0" fmla="*/ 0 w 721895"/>
                <a:gd name="connsiteY0" fmla="*/ 0 h 1844842"/>
                <a:gd name="connsiteX1" fmla="*/ 176463 w 721895"/>
                <a:gd name="connsiteY1" fmla="*/ 1844842 h 1844842"/>
                <a:gd name="connsiteX2" fmla="*/ 721895 w 721895"/>
                <a:gd name="connsiteY2" fmla="*/ 112295 h 1844842"/>
                <a:gd name="connsiteX3" fmla="*/ 0 w 721895"/>
                <a:gd name="connsiteY3" fmla="*/ 0 h 1844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1895" h="1844842">
                  <a:moveTo>
                    <a:pt x="0" y="0"/>
                  </a:moveTo>
                  <a:lnTo>
                    <a:pt x="176463" y="1844842"/>
                  </a:lnTo>
                  <a:lnTo>
                    <a:pt x="721895" y="11229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grpSp>
        <p:nvGrpSpPr>
          <p:cNvPr id="23" name="Group 207">
            <a:extLst>
              <a:ext uri="{FF2B5EF4-FFF2-40B4-BE49-F238E27FC236}">
                <a16:creationId xmlns:a16="http://schemas.microsoft.com/office/drawing/2014/main" id="{D7AF4550-9DF4-4B71-93C9-F20D197EB91A}"/>
              </a:ext>
            </a:extLst>
          </p:cNvPr>
          <p:cNvGrpSpPr/>
          <p:nvPr/>
        </p:nvGrpSpPr>
        <p:grpSpPr>
          <a:xfrm rot="74106" flipH="1">
            <a:off x="5668407" y="1671234"/>
            <a:ext cx="286102" cy="342190"/>
            <a:chOff x="5704433" y="717502"/>
            <a:chExt cx="7365528" cy="8809481"/>
          </a:xfrm>
          <a:solidFill>
            <a:schemeClr val="bg1"/>
          </a:solidFill>
        </p:grpSpPr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30D5C499-2643-466D-9CB2-D98CB18ED9B7}"/>
                </a:ext>
              </a:extLst>
            </p:cNvPr>
            <p:cNvSpPr/>
            <p:nvPr/>
          </p:nvSpPr>
          <p:spPr>
            <a:xfrm>
              <a:off x="11674968" y="8268753"/>
              <a:ext cx="765879" cy="1258230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700" h="438150">
                  <a:moveTo>
                    <a:pt x="0" y="0"/>
                  </a:moveTo>
                  <a:lnTo>
                    <a:pt x="19050" y="438150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D9774C3-4F43-4480-B884-D7D0ADCF0631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E2B0BA3B-86CF-4004-8A4F-203423F423BD}"/>
                </a:ext>
              </a:extLst>
            </p:cNvPr>
            <p:cNvSpPr/>
            <p:nvPr/>
          </p:nvSpPr>
          <p:spPr>
            <a:xfrm>
              <a:off x="5704433" y="5540923"/>
              <a:ext cx="793232" cy="589649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05332">
                  <a:moveTo>
                    <a:pt x="157232" y="0"/>
                  </a:moveTo>
                  <a:lnTo>
                    <a:pt x="0" y="205332"/>
                  </a:lnTo>
                  <a:lnTo>
                    <a:pt x="276225" y="157707"/>
                  </a:lnTo>
                  <a:lnTo>
                    <a:pt x="157232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0534FA50-4A37-41DF-A0C0-AA1057364905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EDBB6F68-BC5E-4480-B09D-9DCC11218897}"/>
                </a:ext>
              </a:extLst>
            </p:cNvPr>
            <p:cNvSpPr/>
            <p:nvPr/>
          </p:nvSpPr>
          <p:spPr>
            <a:xfrm>
              <a:off x="10143209" y="2425829"/>
              <a:ext cx="2926752" cy="3993512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9175" h="1390650">
                  <a:moveTo>
                    <a:pt x="1019175" y="0"/>
                  </a:moveTo>
                  <a:lnTo>
                    <a:pt x="0" y="295275"/>
                  </a:lnTo>
                  <a:lnTo>
                    <a:pt x="19050" y="1390650"/>
                  </a:lnTo>
                  <a:lnTo>
                    <a:pt x="101917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097C96D1-E361-4686-8946-E807115B194E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E5D2AF4-D4D4-480B-A374-2129111A4101}"/>
                </a:ext>
              </a:extLst>
            </p:cNvPr>
            <p:cNvSpPr/>
            <p:nvPr/>
          </p:nvSpPr>
          <p:spPr>
            <a:xfrm>
              <a:off x="7708809" y="717502"/>
              <a:ext cx="2543812" cy="6236443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171700">
                  <a:moveTo>
                    <a:pt x="0" y="914400"/>
                  </a:moveTo>
                  <a:lnTo>
                    <a:pt x="871538" y="0"/>
                  </a:lnTo>
                  <a:cubicBezTo>
                    <a:pt x="876300" y="723900"/>
                    <a:pt x="881063" y="1447800"/>
                    <a:pt x="885825" y="2171700"/>
                  </a:cubicBezTo>
                  <a:lnTo>
                    <a:pt x="0" y="91440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sp>
        <p:nvSpPr>
          <p:cNvPr id="224" name="TextBox 223">
            <a:extLst>
              <a:ext uri="{FF2B5EF4-FFF2-40B4-BE49-F238E27FC236}">
                <a16:creationId xmlns:a16="http://schemas.microsoft.com/office/drawing/2014/main" id="{FBBA7C49-B00B-4442-ADE4-5B7DC91DA9B1}"/>
              </a:ext>
            </a:extLst>
          </p:cNvPr>
          <p:cNvSpPr txBox="1"/>
          <p:nvPr/>
        </p:nvSpPr>
        <p:spPr>
          <a:xfrm>
            <a:off x="145741" y="251450"/>
            <a:ext cx="6400800" cy="553998"/>
          </a:xfrm>
          <a:prstGeom prst="rect">
            <a:avLst/>
          </a:prstGeom>
          <a:noFill/>
        </p:spPr>
        <p:txBody>
          <a:bodyPr wrap="square" lIns="36000" tIns="0" rIns="18000" bIns="0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Baskerville Old Face" panose="02020602080505020303" pitchFamily="18" charset="0"/>
                <a:cs typeface="Arial" pitchFamily="34" charset="0"/>
              </a:rPr>
              <a:t>Rancangan</a:t>
            </a:r>
            <a:r>
              <a:rPr lang="en-US" altLang="ko-KR" sz="3600" dirty="0">
                <a:solidFill>
                  <a:schemeClr val="bg1"/>
                </a:solidFill>
                <a:latin typeface="Baskerville Old Face" panose="02020602080505020303" pitchFamily="18" charset="0"/>
                <a:cs typeface="Arial" pitchFamily="34" charset="0"/>
              </a:rPr>
              <a:t> Wireframe </a:t>
            </a:r>
            <a:r>
              <a:rPr lang="en-US" altLang="ko-KR" sz="3600" dirty="0" err="1">
                <a:solidFill>
                  <a:schemeClr val="bg1"/>
                </a:solidFill>
                <a:latin typeface="Baskerville Old Face" panose="02020602080505020303" pitchFamily="18" charset="0"/>
                <a:cs typeface="Arial" pitchFamily="34" charset="0"/>
              </a:rPr>
              <a:t>pengunjung</a:t>
            </a:r>
            <a:endParaRPr lang="ko-KR" altLang="en-US" sz="3600" dirty="0">
              <a:solidFill>
                <a:schemeClr val="bg1"/>
              </a:solidFill>
              <a:latin typeface="Baskerville Old Face" panose="02020602080505020303" pitchFamily="18" charset="0"/>
              <a:cs typeface="Arial" pitchFamily="34" charset="0"/>
            </a:endParaRPr>
          </a:p>
        </p:txBody>
      </p:sp>
      <p:grpSp>
        <p:nvGrpSpPr>
          <p:cNvPr id="24" name="Group 224">
            <a:extLst>
              <a:ext uri="{FF2B5EF4-FFF2-40B4-BE49-F238E27FC236}">
                <a16:creationId xmlns:a16="http://schemas.microsoft.com/office/drawing/2014/main" id="{4822FB65-9C5C-4BF1-B72C-8A623B6EE6C9}"/>
              </a:ext>
            </a:extLst>
          </p:cNvPr>
          <p:cNvGrpSpPr/>
          <p:nvPr/>
        </p:nvGrpSpPr>
        <p:grpSpPr>
          <a:xfrm rot="74106" flipH="1">
            <a:off x="5093933" y="2183611"/>
            <a:ext cx="286102" cy="342190"/>
            <a:chOff x="5704433" y="717502"/>
            <a:chExt cx="7365528" cy="8809481"/>
          </a:xfrm>
          <a:solidFill>
            <a:schemeClr val="bg1"/>
          </a:solidFill>
        </p:grpSpPr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E625DB7-2944-4C42-A06F-CD4C34382DC1}"/>
                </a:ext>
              </a:extLst>
            </p:cNvPr>
            <p:cNvSpPr/>
            <p:nvPr/>
          </p:nvSpPr>
          <p:spPr>
            <a:xfrm>
              <a:off x="11674968" y="8268753"/>
              <a:ext cx="765879" cy="1258230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700" h="438150">
                  <a:moveTo>
                    <a:pt x="0" y="0"/>
                  </a:moveTo>
                  <a:lnTo>
                    <a:pt x="19050" y="438150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F8FAEE35-4333-49F8-A477-62EB8C52BEEB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D4C942B1-D9B4-4829-A673-7DA70BCBDBDD}"/>
                </a:ext>
              </a:extLst>
            </p:cNvPr>
            <p:cNvSpPr/>
            <p:nvPr/>
          </p:nvSpPr>
          <p:spPr>
            <a:xfrm>
              <a:off x="5704433" y="5540923"/>
              <a:ext cx="793232" cy="589649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05332">
                  <a:moveTo>
                    <a:pt x="157232" y="0"/>
                  </a:moveTo>
                  <a:lnTo>
                    <a:pt x="0" y="205332"/>
                  </a:lnTo>
                  <a:lnTo>
                    <a:pt x="276225" y="157707"/>
                  </a:lnTo>
                  <a:lnTo>
                    <a:pt x="157232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21808599-FD89-432B-A645-94CF127C12B3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9D78C90-4EAE-4DA8-8033-3EC534868C69}"/>
                </a:ext>
              </a:extLst>
            </p:cNvPr>
            <p:cNvSpPr/>
            <p:nvPr/>
          </p:nvSpPr>
          <p:spPr>
            <a:xfrm>
              <a:off x="10143209" y="2425829"/>
              <a:ext cx="2926752" cy="3993512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9175" h="1390650">
                  <a:moveTo>
                    <a:pt x="1019175" y="0"/>
                  </a:moveTo>
                  <a:lnTo>
                    <a:pt x="0" y="295275"/>
                  </a:lnTo>
                  <a:lnTo>
                    <a:pt x="19050" y="1390650"/>
                  </a:lnTo>
                  <a:lnTo>
                    <a:pt x="1019175" y="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23D0FCFB-3536-4C6F-8AC2-414DAE472945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738F85BF-4904-4666-9CD2-D1D8F54B4556}"/>
                </a:ext>
              </a:extLst>
            </p:cNvPr>
            <p:cNvSpPr/>
            <p:nvPr/>
          </p:nvSpPr>
          <p:spPr>
            <a:xfrm>
              <a:off x="7708809" y="717502"/>
              <a:ext cx="2543812" cy="6236443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171700">
                  <a:moveTo>
                    <a:pt x="0" y="914400"/>
                  </a:moveTo>
                  <a:lnTo>
                    <a:pt x="871538" y="0"/>
                  </a:lnTo>
                  <a:cubicBezTo>
                    <a:pt x="876300" y="723900"/>
                    <a:pt x="881063" y="1447800"/>
                    <a:pt x="885825" y="2171700"/>
                  </a:cubicBezTo>
                  <a:lnTo>
                    <a:pt x="0" y="914400"/>
                  </a:lnTo>
                  <a:close/>
                </a:path>
              </a:pathLst>
            </a:custGeom>
            <a:grp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sp>
        <p:nvSpPr>
          <p:cNvPr id="233" name="Rectangle 232">
            <a:extLst>
              <a:ext uri="{FF2B5EF4-FFF2-40B4-BE49-F238E27FC236}">
                <a16:creationId xmlns:a16="http://schemas.microsoft.com/office/drawing/2014/main" id="{242D44D8-D53D-4A85-B211-5BA48D93F57B}"/>
              </a:ext>
            </a:extLst>
          </p:cNvPr>
          <p:cNvSpPr/>
          <p:nvPr/>
        </p:nvSpPr>
        <p:spPr>
          <a:xfrm>
            <a:off x="8686800" y="40"/>
            <a:ext cx="4572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929868169"/>
      </p:ext>
    </p:extLst>
  </p:cSld>
  <p:clrMapOvr>
    <a:masterClrMapping/>
  </p:clrMapOvr>
</p:sld>
</file>

<file path=ppt/theme/theme1.xml><?xml version="1.0" encoding="utf-8"?>
<a:theme xmlns:a="http://schemas.openxmlformats.org/drawingml/2006/main" name="Curio template">
  <a:themeElements>
    <a:clrScheme name="Custom 347">
      <a:dk1>
        <a:srgbClr val="2B3547"/>
      </a:dk1>
      <a:lt1>
        <a:srgbClr val="FFFFFF"/>
      </a:lt1>
      <a:dk2>
        <a:srgbClr val="7F8B91"/>
      </a:dk2>
      <a:lt2>
        <a:srgbClr val="EDF0EB"/>
      </a:lt2>
      <a:accent1>
        <a:srgbClr val="AEE25A"/>
      </a:accent1>
      <a:accent2>
        <a:srgbClr val="51C026"/>
      </a:accent2>
      <a:accent3>
        <a:srgbClr val="5DDBA7"/>
      </a:accent3>
      <a:accent4>
        <a:srgbClr val="29AFA2"/>
      </a:accent4>
      <a:accent5>
        <a:srgbClr val="809DC2"/>
      </a:accent5>
      <a:accent6>
        <a:srgbClr val="596885"/>
      </a:accent6>
      <a:hlink>
        <a:srgbClr val="52AC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292</Words>
  <Application>Microsoft Office PowerPoint</Application>
  <PresentationFormat>On-screen Show (16:9)</PresentationFormat>
  <Paragraphs>63</Paragraphs>
  <Slides>22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Amatic SC</vt:lpstr>
      <vt:lpstr>Tahoma</vt:lpstr>
      <vt:lpstr>Calibri</vt:lpstr>
      <vt:lpstr>Segoe UI Web (West European)</vt:lpstr>
      <vt:lpstr>Roboto</vt:lpstr>
      <vt:lpstr>Baskerville Old Face</vt:lpstr>
      <vt:lpstr>Arial</vt:lpstr>
      <vt:lpstr>Nunito</vt:lpstr>
      <vt:lpstr>Andalus</vt:lpstr>
      <vt:lpstr>Curio template</vt:lpstr>
      <vt:lpstr>PEMEROGRAMAN BERBABSIS WEB Sistem informasi toefl</vt:lpstr>
      <vt:lpstr>NAMA ANGGOTA</vt:lpstr>
      <vt:lpstr>MOODBOARD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FRONTEND</vt:lpstr>
      <vt:lpstr>FLOWCHART PENGUNJUNG</vt:lpstr>
      <vt:lpstr>FLOWCHART ADMIN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Rangkuman chapter 2</dc:title>
  <cp:lastModifiedBy>Windows User</cp:lastModifiedBy>
  <cp:revision>27</cp:revision>
  <dcterms:modified xsi:type="dcterms:W3CDTF">2021-04-30T08:35:47Z</dcterms:modified>
</cp:coreProperties>
</file>